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32404050" cy="39604950"/>
  <p:notesSz cx="6797675" cy="9874250"/>
  <p:defaultTextStyle>
    <a:defPPr>
      <a:defRPr lang="ko-KR"/>
    </a:defPPr>
    <a:lvl1pPr marL="0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22695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45389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68083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90778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613473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536167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58862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81556" algn="l" defTabSz="1845389" rtl="0" eaLnBrk="1" latinLnBrk="1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59">
          <p15:clr>
            <a:srgbClr val="A4A3A4"/>
          </p15:clr>
        </p15:guide>
        <p15:guide id="2" orient="horz" pos="2405">
          <p15:clr>
            <a:srgbClr val="A4A3A4"/>
          </p15:clr>
        </p15:guide>
        <p15:guide id="3" orient="horz" pos="14527">
          <p15:clr>
            <a:srgbClr val="A4A3A4"/>
          </p15:clr>
        </p15:guide>
        <p15:guide id="4" orient="horz" pos="15281">
          <p15:clr>
            <a:srgbClr val="A4A3A4"/>
          </p15:clr>
        </p15:guide>
        <p15:guide id="5" orient="horz" pos="16859">
          <p15:clr>
            <a:srgbClr val="A4A3A4"/>
          </p15:clr>
        </p15:guide>
        <p15:guide id="6" orient="horz" pos="11703">
          <p15:clr>
            <a:srgbClr val="A4A3A4"/>
          </p15:clr>
        </p15:guide>
        <p15:guide id="7" pos="408">
          <p15:clr>
            <a:srgbClr val="A4A3A4"/>
          </p15:clr>
        </p15:guide>
        <p15:guide id="8" pos="20389">
          <p15:clr>
            <a:srgbClr val="A4A3A4"/>
          </p15:clr>
        </p15:guide>
        <p15:guide id="9" pos="5579">
          <p15:clr>
            <a:srgbClr val="A4A3A4"/>
          </p15:clr>
        </p15:guide>
        <p15:guide id="10" pos="81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5"/>
    <a:srgbClr val="FFFFCC"/>
    <a:srgbClr val="00FF00"/>
    <a:srgbClr val="FBD15B"/>
    <a:srgbClr val="F96BE5"/>
    <a:srgbClr val="F1BE73"/>
    <a:srgbClr val="81F76D"/>
    <a:srgbClr val="FA5C5C"/>
    <a:srgbClr val="CCE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99" autoAdjust="0"/>
    <p:restoredTop sz="93356" autoAdjust="0"/>
  </p:normalViewPr>
  <p:slideViewPr>
    <p:cSldViewPr showGuides="1">
      <p:cViewPr varScale="1">
        <p:scale>
          <a:sx n="17" d="100"/>
          <a:sy n="17" d="100"/>
        </p:scale>
        <p:origin x="1314" y="150"/>
      </p:cViewPr>
      <p:guideLst>
        <p:guide orient="horz" pos="11159"/>
        <p:guide orient="horz" pos="2405"/>
        <p:guide orient="horz" pos="14527"/>
        <p:guide orient="horz" pos="15281"/>
        <p:guide orient="horz" pos="16859"/>
        <p:guide orient="horz" pos="11703"/>
        <p:guide pos="408"/>
        <p:guide pos="20389"/>
        <p:guide pos="5579"/>
        <p:guide pos="81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FD569-1210-4849-995F-FF8EF38D20CF}" type="datetimeFigureOut">
              <a:rPr lang="ko-KR" altLang="en-US" smtClean="0"/>
              <a:pPr/>
              <a:t>2017-10-24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884363" y="741363"/>
            <a:ext cx="3028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03B1-C978-4378-B7DF-B8617AAB29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7575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30305" y="12303209"/>
            <a:ext cx="27543443" cy="848939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860609" y="22442805"/>
            <a:ext cx="22682835" cy="101212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22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845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768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690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613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536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458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381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CAC05-882A-40C6-870E-9B57436ED9E6}" type="datetimeFigureOut">
              <a:rPr lang="ko-KR" altLang="en-US" smtClean="0"/>
              <a:pPr/>
              <a:t>2017-10-24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CAC05-882A-40C6-870E-9B57436ED9E6}" type="datetimeFigureOut">
              <a:rPr lang="ko-KR" altLang="en-US" smtClean="0"/>
              <a:pPr/>
              <a:t>2017-10-24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15729472" y="6665008"/>
            <a:ext cx="4877489" cy="141926902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085762" y="6665008"/>
            <a:ext cx="14103639" cy="141926902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CAC05-882A-40C6-870E-9B57436ED9E6}" type="datetimeFigureOut">
              <a:rPr lang="ko-KR" altLang="en-US" smtClean="0"/>
              <a:pPr/>
              <a:t>2017-10-24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CAC05-882A-40C6-870E-9B57436ED9E6}" type="datetimeFigureOut">
              <a:rPr lang="ko-KR" altLang="en-US" smtClean="0"/>
              <a:pPr/>
              <a:t>2017-10-24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59695" y="25449851"/>
            <a:ext cx="27543443" cy="7865983"/>
          </a:xfrm>
        </p:spPr>
        <p:txBody>
          <a:bodyPr anchor="t"/>
          <a:lstStyle>
            <a:lvl1pPr algn="l">
              <a:defRPr sz="81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59695" y="16786271"/>
            <a:ext cx="27543443" cy="8663580"/>
          </a:xfrm>
        </p:spPr>
        <p:txBody>
          <a:bodyPr anchor="b"/>
          <a:lstStyle>
            <a:lvl1pPr marL="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1pPr>
            <a:lvl2pPr marL="922695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84538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768083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4pPr>
            <a:lvl5pPr marL="3690778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5pPr>
            <a:lvl6pPr marL="4613473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6pPr>
            <a:lvl7pPr marL="5536167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7pPr>
            <a:lvl8pPr marL="64588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8pPr>
            <a:lvl9pPr marL="7381556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CAC05-882A-40C6-870E-9B57436ED9E6}" type="datetimeFigureOut">
              <a:rPr lang="ko-KR" altLang="en-US" smtClean="0"/>
              <a:pPr/>
              <a:t>2017-10-24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085768" y="38816522"/>
            <a:ext cx="9490558" cy="109775387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1116393" y="38816522"/>
            <a:ext cx="9490564" cy="109775387"/>
          </a:xfr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CAC05-882A-40C6-870E-9B57436ED9E6}" type="datetimeFigureOut">
              <a:rPr lang="ko-KR" altLang="en-US" smtClean="0"/>
              <a:pPr/>
              <a:t>2017-10-24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20204" y="1586035"/>
            <a:ext cx="29163645" cy="6600825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205" y="8865280"/>
            <a:ext cx="14317414" cy="3694625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22695" indent="0">
              <a:buNone/>
              <a:defRPr sz="4000" b="1"/>
            </a:lvl2pPr>
            <a:lvl3pPr marL="1845389" indent="0">
              <a:buNone/>
              <a:defRPr sz="3600" b="1"/>
            </a:lvl3pPr>
            <a:lvl4pPr marL="2768083" indent="0">
              <a:buNone/>
              <a:defRPr sz="3200" b="1"/>
            </a:lvl4pPr>
            <a:lvl5pPr marL="3690778" indent="0">
              <a:buNone/>
              <a:defRPr sz="3200" b="1"/>
            </a:lvl5pPr>
            <a:lvl6pPr marL="4613473" indent="0">
              <a:buNone/>
              <a:defRPr sz="3200" b="1"/>
            </a:lvl6pPr>
            <a:lvl7pPr marL="5536167" indent="0">
              <a:buNone/>
              <a:defRPr sz="3200" b="1"/>
            </a:lvl7pPr>
            <a:lvl8pPr marL="6458862" indent="0">
              <a:buNone/>
              <a:defRPr sz="3200" b="1"/>
            </a:lvl8pPr>
            <a:lvl9pPr marL="7381556" indent="0">
              <a:buNone/>
              <a:defRPr sz="3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20205" y="12559904"/>
            <a:ext cx="14317414" cy="2281868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6460807" y="8865280"/>
            <a:ext cx="14323041" cy="3694625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22695" indent="0">
              <a:buNone/>
              <a:defRPr sz="4000" b="1"/>
            </a:lvl2pPr>
            <a:lvl3pPr marL="1845389" indent="0">
              <a:buNone/>
              <a:defRPr sz="3600" b="1"/>
            </a:lvl3pPr>
            <a:lvl4pPr marL="2768083" indent="0">
              <a:buNone/>
              <a:defRPr sz="3200" b="1"/>
            </a:lvl4pPr>
            <a:lvl5pPr marL="3690778" indent="0">
              <a:buNone/>
              <a:defRPr sz="3200" b="1"/>
            </a:lvl5pPr>
            <a:lvl6pPr marL="4613473" indent="0">
              <a:buNone/>
              <a:defRPr sz="3200" b="1"/>
            </a:lvl6pPr>
            <a:lvl7pPr marL="5536167" indent="0">
              <a:buNone/>
              <a:defRPr sz="3200" b="1"/>
            </a:lvl7pPr>
            <a:lvl8pPr marL="6458862" indent="0">
              <a:buNone/>
              <a:defRPr sz="3200" b="1"/>
            </a:lvl8pPr>
            <a:lvl9pPr marL="7381556" indent="0">
              <a:buNone/>
              <a:defRPr sz="3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6460807" y="12559904"/>
            <a:ext cx="14323041" cy="2281868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CAC05-882A-40C6-870E-9B57436ED9E6}" type="datetimeFigureOut">
              <a:rPr lang="ko-KR" altLang="en-US" smtClean="0"/>
              <a:pPr/>
              <a:t>2017-10-24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CAC05-882A-40C6-870E-9B57436ED9E6}" type="datetimeFigureOut">
              <a:rPr lang="ko-KR" altLang="en-US" smtClean="0"/>
              <a:pPr/>
              <a:t>2017-10-24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CAC05-882A-40C6-870E-9B57436ED9E6}" type="datetimeFigureOut">
              <a:rPr lang="ko-KR" altLang="en-US" smtClean="0"/>
              <a:pPr/>
              <a:t>2017-10-24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20209" y="1576863"/>
            <a:ext cx="10660707" cy="6710839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2669084" y="1576867"/>
            <a:ext cx="18114766" cy="33801728"/>
          </a:xfrm>
        </p:spPr>
        <p:txBody>
          <a:bodyPr/>
          <a:lstStyle>
            <a:lvl1pPr>
              <a:defRPr sz="65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20209" y="8287706"/>
            <a:ext cx="10660707" cy="27090889"/>
          </a:xfrm>
        </p:spPr>
        <p:txBody>
          <a:bodyPr/>
          <a:lstStyle>
            <a:lvl1pPr marL="0" indent="0">
              <a:buNone/>
              <a:defRPr sz="2900"/>
            </a:lvl1pPr>
            <a:lvl2pPr marL="922695" indent="0">
              <a:buNone/>
              <a:defRPr sz="2400"/>
            </a:lvl2pPr>
            <a:lvl3pPr marL="1845389" indent="0">
              <a:buNone/>
              <a:defRPr sz="2000"/>
            </a:lvl3pPr>
            <a:lvl4pPr marL="2768083" indent="0">
              <a:buNone/>
              <a:defRPr sz="1900"/>
            </a:lvl4pPr>
            <a:lvl5pPr marL="3690778" indent="0">
              <a:buNone/>
              <a:defRPr sz="1900"/>
            </a:lvl5pPr>
            <a:lvl6pPr marL="4613473" indent="0">
              <a:buNone/>
              <a:defRPr sz="1900"/>
            </a:lvl6pPr>
            <a:lvl7pPr marL="5536167" indent="0">
              <a:buNone/>
              <a:defRPr sz="1900"/>
            </a:lvl7pPr>
            <a:lvl8pPr marL="6458862" indent="0">
              <a:buNone/>
              <a:defRPr sz="1900"/>
            </a:lvl8pPr>
            <a:lvl9pPr marL="7381556" indent="0">
              <a:buNone/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CAC05-882A-40C6-870E-9B57436ED9E6}" type="datetimeFigureOut">
              <a:rPr lang="ko-KR" altLang="en-US" smtClean="0"/>
              <a:pPr/>
              <a:t>2017-10-24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51420" y="27723465"/>
            <a:ext cx="19442430" cy="3272912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351420" y="3538776"/>
            <a:ext cx="19442430" cy="23762970"/>
          </a:xfrm>
        </p:spPr>
        <p:txBody>
          <a:bodyPr/>
          <a:lstStyle>
            <a:lvl1pPr marL="0" indent="0">
              <a:buNone/>
              <a:defRPr sz="6500"/>
            </a:lvl1pPr>
            <a:lvl2pPr marL="922695" indent="0">
              <a:buNone/>
              <a:defRPr sz="5600"/>
            </a:lvl2pPr>
            <a:lvl3pPr marL="1845389" indent="0">
              <a:buNone/>
              <a:defRPr sz="4800"/>
            </a:lvl3pPr>
            <a:lvl4pPr marL="2768083" indent="0">
              <a:buNone/>
              <a:defRPr sz="4000"/>
            </a:lvl4pPr>
            <a:lvl5pPr marL="3690778" indent="0">
              <a:buNone/>
              <a:defRPr sz="4000"/>
            </a:lvl5pPr>
            <a:lvl6pPr marL="4613473" indent="0">
              <a:buNone/>
              <a:defRPr sz="4000"/>
            </a:lvl6pPr>
            <a:lvl7pPr marL="5536167" indent="0">
              <a:buNone/>
              <a:defRPr sz="4000"/>
            </a:lvl7pPr>
            <a:lvl8pPr marL="6458862" indent="0">
              <a:buNone/>
              <a:defRPr sz="4000"/>
            </a:lvl8pPr>
            <a:lvl9pPr marL="7381556" indent="0">
              <a:buNone/>
              <a:defRPr sz="4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51420" y="30996377"/>
            <a:ext cx="19442430" cy="4648078"/>
          </a:xfrm>
        </p:spPr>
        <p:txBody>
          <a:bodyPr/>
          <a:lstStyle>
            <a:lvl1pPr marL="0" indent="0">
              <a:buNone/>
              <a:defRPr sz="2900"/>
            </a:lvl1pPr>
            <a:lvl2pPr marL="922695" indent="0">
              <a:buNone/>
              <a:defRPr sz="2400"/>
            </a:lvl2pPr>
            <a:lvl3pPr marL="1845389" indent="0">
              <a:buNone/>
              <a:defRPr sz="2000"/>
            </a:lvl3pPr>
            <a:lvl4pPr marL="2768083" indent="0">
              <a:buNone/>
              <a:defRPr sz="1900"/>
            </a:lvl4pPr>
            <a:lvl5pPr marL="3690778" indent="0">
              <a:buNone/>
              <a:defRPr sz="1900"/>
            </a:lvl5pPr>
            <a:lvl6pPr marL="4613473" indent="0">
              <a:buNone/>
              <a:defRPr sz="1900"/>
            </a:lvl6pPr>
            <a:lvl7pPr marL="5536167" indent="0">
              <a:buNone/>
              <a:defRPr sz="1900"/>
            </a:lvl7pPr>
            <a:lvl8pPr marL="6458862" indent="0">
              <a:buNone/>
              <a:defRPr sz="1900"/>
            </a:lvl8pPr>
            <a:lvl9pPr marL="7381556" indent="0">
              <a:buNone/>
              <a:defRPr sz="1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CAC05-882A-40C6-870E-9B57436ED9E6}" type="datetimeFigureOut">
              <a:rPr lang="ko-KR" altLang="en-US" smtClean="0"/>
              <a:pPr/>
              <a:t>2017-10-24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620204" y="1586035"/>
            <a:ext cx="29163645" cy="6600825"/>
          </a:xfrm>
          <a:prstGeom prst="rect">
            <a:avLst/>
          </a:prstGeom>
        </p:spPr>
        <p:txBody>
          <a:bodyPr vert="horz" lIns="184539" tIns="92270" rIns="184539" bIns="9227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204" y="9241158"/>
            <a:ext cx="29163645" cy="26137437"/>
          </a:xfrm>
          <a:prstGeom prst="rect">
            <a:avLst/>
          </a:prstGeom>
        </p:spPr>
        <p:txBody>
          <a:bodyPr vert="horz" lIns="184539" tIns="92270" rIns="184539" bIns="9227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1620206" y="36707926"/>
            <a:ext cx="7560947" cy="2108597"/>
          </a:xfrm>
          <a:prstGeom prst="rect">
            <a:avLst/>
          </a:prstGeom>
        </p:spPr>
        <p:txBody>
          <a:bodyPr vert="horz" lIns="184539" tIns="92270" rIns="184539" bIns="9227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CAC05-882A-40C6-870E-9B57436ED9E6}" type="datetimeFigureOut">
              <a:rPr lang="ko-KR" altLang="en-US" smtClean="0"/>
              <a:pPr/>
              <a:t>2017-10-24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1071391" y="36707926"/>
            <a:ext cx="10261281" cy="2108597"/>
          </a:xfrm>
          <a:prstGeom prst="rect">
            <a:avLst/>
          </a:prstGeom>
        </p:spPr>
        <p:txBody>
          <a:bodyPr vert="horz" lIns="184539" tIns="92270" rIns="184539" bIns="9227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3222904" y="36707926"/>
            <a:ext cx="7560947" cy="2108597"/>
          </a:xfrm>
          <a:prstGeom prst="rect">
            <a:avLst/>
          </a:prstGeom>
        </p:spPr>
        <p:txBody>
          <a:bodyPr vert="horz" lIns="184539" tIns="92270" rIns="184539" bIns="9227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CC86C-5F96-448B-BFDB-E8CC506E88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45389" rtl="0" eaLnBrk="1" latinLnBrk="1" hangingPunct="1">
        <a:spcBef>
          <a:spcPct val="0"/>
        </a:spcBef>
        <a:buNone/>
        <a:defRPr sz="8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92021" indent="-692021" algn="l" defTabSz="1845389" rtl="0" eaLnBrk="1" latinLnBrk="1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1pPr>
      <a:lvl2pPr marL="1499378" indent="-576684" algn="l" defTabSz="1845389" rtl="0" eaLnBrk="1" latinLnBrk="1" hangingPunct="1">
        <a:spcBef>
          <a:spcPct val="20000"/>
        </a:spcBef>
        <a:buFont typeface="Arial" pitchFamily="34" charset="0"/>
        <a:buChar char="–"/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306736" indent="-461347" algn="l" defTabSz="1845389" rtl="0" eaLnBrk="1" latinLnBrk="1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229431" indent="-461347" algn="l" defTabSz="1845389" rtl="0" eaLnBrk="1" latinLnBrk="1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152126" indent="-461347" algn="l" defTabSz="1845389" rtl="0" eaLnBrk="1" latinLnBrk="1" hangingPunct="1">
        <a:spcBef>
          <a:spcPct val="20000"/>
        </a:spcBef>
        <a:buFont typeface="Arial" pitchFamily="34" charset="0"/>
        <a:buChar char="»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4820" indent="-461347" algn="l" defTabSz="1845389" rtl="0" eaLnBrk="1" latinLnBrk="1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5997514" indent="-461347" algn="l" defTabSz="1845389" rtl="0" eaLnBrk="1" latinLnBrk="1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6920209" indent="-461347" algn="l" defTabSz="1845389" rtl="0" eaLnBrk="1" latinLnBrk="1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7842904" indent="-461347" algn="l" defTabSz="1845389" rtl="0" eaLnBrk="1" latinLnBrk="1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22695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45389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68083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90778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613473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536167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58862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81556" algn="l" defTabSz="1845389" rtl="0" eaLnBrk="1" latinLnBrk="1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6598069" y="9081462"/>
            <a:ext cx="14881436" cy="4044579"/>
          </a:xfrm>
          <a:prstGeom prst="rect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en-US" altLang="ko-KR" dirty="0">
                <a:latin typeface="HY견고딕" pitchFamily="18" charset="-127"/>
                <a:ea typeface="HY견고딕" pitchFamily="18" charset="-127"/>
              </a:rPr>
              <a:t>[]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16964025" y="8619465"/>
            <a:ext cx="3889466" cy="819810"/>
          </a:xfrm>
          <a:prstGeom prst="rect">
            <a:avLst/>
          </a:prstGeom>
          <a:solidFill>
            <a:schemeClr val="bg1"/>
          </a:solidFill>
        </p:spPr>
        <p:txBody>
          <a:bodyPr lIns="91418" tIns="45710" rIns="91418" bIns="4571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ko-KR" dirty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  <a:cs typeface="+mj-cs"/>
              </a:rPr>
              <a:t>Contributions</a:t>
            </a:r>
            <a:endParaRPr lang="ko-KR" altLang="en-US" dirty="0">
              <a:solidFill>
                <a:schemeClr val="accent1"/>
              </a:solidFill>
              <a:latin typeface="HY견고딕" pitchFamily="18" charset="-127"/>
              <a:ea typeface="HY견고딕" pitchFamily="18" charset="-127"/>
              <a:cs typeface="+mj-cs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96995" y="9830388"/>
            <a:ext cx="15219651" cy="3295358"/>
          </a:xfrm>
          <a:prstGeom prst="rect">
            <a:avLst/>
          </a:prstGeom>
          <a:noFill/>
          <a:ln w="508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1411947" y="9370622"/>
            <a:ext cx="2836750" cy="705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91418" tIns="45710" rIns="91418" bIns="45710"/>
          <a:lstStyle/>
          <a:p>
            <a:pPr algn="ctr">
              <a:spcBef>
                <a:spcPct val="0"/>
              </a:spcBef>
              <a:defRPr/>
            </a:pPr>
            <a:r>
              <a:rPr lang="en-US" altLang="ko-KR" dirty="0">
                <a:solidFill>
                  <a:schemeClr val="accent4"/>
                </a:solidFill>
                <a:latin typeface="HY견고딕" pitchFamily="18" charset="-127"/>
                <a:ea typeface="HY견고딕" pitchFamily="18" charset="-127"/>
                <a:cs typeface="+mj-cs"/>
              </a:rPr>
              <a:t>Motivation</a:t>
            </a:r>
            <a:endParaRPr lang="ko-KR" altLang="en-US" dirty="0">
              <a:solidFill>
                <a:schemeClr val="accent4"/>
              </a:solidFill>
              <a:latin typeface="HY견고딕" pitchFamily="18" charset="-127"/>
              <a:ea typeface="HY견고딕" pitchFamily="18" charset="-127"/>
              <a:cs typeface="+mj-cs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6519090" y="6266371"/>
            <a:ext cx="14960415" cy="2029904"/>
          </a:xfrm>
          <a:prstGeom prst="rect">
            <a:avLst/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7310829" y="5895386"/>
            <a:ext cx="5139596" cy="7989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91418" tIns="45710" rIns="91418" bIns="45710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ko-KR" dirty="0">
                <a:solidFill>
                  <a:schemeClr val="accent3"/>
                </a:solidFill>
                <a:latin typeface="HY견고딕" pitchFamily="18" charset="-127"/>
                <a:ea typeface="HY견고딕" pitchFamily="18" charset="-127"/>
                <a:cs typeface="+mj-cs"/>
              </a:rPr>
              <a:t>Development Tools</a:t>
            </a:r>
            <a:endParaRPr lang="ko-KR" altLang="en-US" dirty="0">
              <a:solidFill>
                <a:schemeClr val="accent3"/>
              </a:solidFill>
              <a:latin typeface="HY견고딕" pitchFamily="18" charset="-127"/>
              <a:ea typeface="HY견고딕" pitchFamily="18" charset="-127"/>
              <a:cs typeface="+mj-cs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47725" y="27511125"/>
            <a:ext cx="30594300" cy="4941048"/>
          </a:xfrm>
          <a:prstGeom prst="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623010" y="6162675"/>
            <a:ext cx="15219651" cy="3207946"/>
          </a:xfrm>
          <a:prstGeom prst="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33425" y="14849474"/>
            <a:ext cx="30708600" cy="12039601"/>
          </a:xfrm>
          <a:prstGeom prst="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lang="ko-KR" altLang="en-US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3" name="내용 개체 틀 2"/>
          <p:cNvSpPr txBox="1">
            <a:spLocks/>
          </p:cNvSpPr>
          <p:nvPr/>
        </p:nvSpPr>
        <p:spPr>
          <a:xfrm>
            <a:off x="16751743" y="6686988"/>
            <a:ext cx="14495107" cy="1609287"/>
          </a:xfrm>
          <a:prstGeom prst="rect">
            <a:avLst/>
          </a:prstGeom>
        </p:spPr>
        <p:txBody>
          <a:bodyPr lIns="91418" tIns="45710" rIns="91418" bIns="45710">
            <a:norm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defRPr/>
            </a:pPr>
            <a:endParaRPr lang="en-US" altLang="ko-KR" sz="28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75201" y="-323167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cxnSp>
        <p:nvCxnSpPr>
          <p:cNvPr id="159" name="직선 연결선 158"/>
          <p:cNvCxnSpPr/>
          <p:nvPr/>
        </p:nvCxnSpPr>
        <p:spPr>
          <a:xfrm flipH="1">
            <a:off x="16210159" y="14839507"/>
            <a:ext cx="24797" cy="12049568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제목 1"/>
          <p:cNvSpPr txBox="1">
            <a:spLocks/>
          </p:cNvSpPr>
          <p:nvPr/>
        </p:nvSpPr>
        <p:spPr>
          <a:xfrm>
            <a:off x="714375" y="13306424"/>
            <a:ext cx="30784800" cy="1242582"/>
          </a:xfrm>
          <a:prstGeom prst="rect">
            <a:avLst/>
          </a:prstGeom>
          <a:solidFill>
            <a:srgbClr val="92D050"/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lIns="91418" tIns="45710" rIns="91418" bIns="4571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altLang="ko-KR" dirty="0">
                <a:latin typeface="HY견고딕" pitchFamily="18" charset="-127"/>
                <a:ea typeface="HY견고딕" pitchFamily="18" charset="-127"/>
                <a:cs typeface="+mj-cs"/>
              </a:rPr>
              <a:t>User Centered Software Development Process</a:t>
            </a:r>
            <a:endParaRPr lang="ko-KR" altLang="en-US" dirty="0">
              <a:latin typeface="HY견고딕" pitchFamily="18" charset="-127"/>
              <a:ea typeface="HY견고딕" pitchFamily="18" charset="-127"/>
              <a:cs typeface="+mj-cs"/>
            </a:endParaRPr>
          </a:p>
        </p:txBody>
      </p:sp>
      <p:sp>
        <p:nvSpPr>
          <p:cNvPr id="242" name="제목 1"/>
          <p:cNvSpPr txBox="1">
            <a:spLocks/>
          </p:cNvSpPr>
          <p:nvPr/>
        </p:nvSpPr>
        <p:spPr>
          <a:xfrm>
            <a:off x="962025" y="5705475"/>
            <a:ext cx="2836750" cy="7050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91418" tIns="45710" rIns="91418" bIns="45710"/>
          <a:lstStyle/>
          <a:p>
            <a:pPr algn="ctr">
              <a:spcBef>
                <a:spcPct val="0"/>
              </a:spcBef>
              <a:defRPr/>
            </a:pPr>
            <a:r>
              <a:rPr lang="en-US" altLang="ko-KR" dirty="0">
                <a:solidFill>
                  <a:schemeClr val="accent2"/>
                </a:solidFill>
                <a:latin typeface="HY견고딕" pitchFamily="18" charset="-127"/>
                <a:ea typeface="HY견고딕" pitchFamily="18" charset="-127"/>
                <a:cs typeface="+mj-cs"/>
              </a:rPr>
              <a:t>Abstract</a:t>
            </a:r>
            <a:endParaRPr lang="ko-KR" altLang="en-US" dirty="0">
              <a:solidFill>
                <a:schemeClr val="accent2"/>
              </a:solidFill>
              <a:latin typeface="HY견고딕" pitchFamily="18" charset="-127"/>
              <a:ea typeface="HY견고딕" pitchFamily="18" charset="-127"/>
              <a:cs typeface="+mj-cs"/>
            </a:endParaRPr>
          </a:p>
        </p:txBody>
      </p:sp>
      <p:sp>
        <p:nvSpPr>
          <p:cNvPr id="25" name="제목 1"/>
          <p:cNvSpPr txBox="1">
            <a:spLocks/>
          </p:cNvSpPr>
          <p:nvPr/>
        </p:nvSpPr>
        <p:spPr>
          <a:xfrm>
            <a:off x="2692303" y="305529"/>
            <a:ext cx="27379646" cy="1995568"/>
          </a:xfrm>
          <a:prstGeom prst="rect">
            <a:avLst/>
          </a:prstGeom>
        </p:spPr>
        <p:txBody>
          <a:bodyPr lIns="91418" tIns="45710" rIns="91418" bIns="4571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ko-KR" altLang="en-US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종합설계 제목</a:t>
            </a:r>
            <a:endParaRPr lang="ko-KR" alt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  <a:ea typeface="HY견고딕" pitchFamily="18" charset="-127"/>
              <a:cs typeface="+mj-cs"/>
            </a:endParaRPr>
          </a:p>
        </p:txBody>
      </p:sp>
      <p:sp>
        <p:nvSpPr>
          <p:cNvPr id="32" name="내용 개체 틀 2"/>
          <p:cNvSpPr txBox="1">
            <a:spLocks/>
          </p:cNvSpPr>
          <p:nvPr/>
        </p:nvSpPr>
        <p:spPr>
          <a:xfrm>
            <a:off x="1190625" y="16835436"/>
            <a:ext cx="4114800" cy="820738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1845389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ko-KR" altLang="en-US" sz="65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25000"/>
                    <a:lumOff val="75000"/>
                  </a:schemeClr>
                </a:solidFill>
                <a:uLnTx/>
                <a:uFillTx/>
                <a:latin typeface="HY나무B" pitchFamily="18" charset="-127"/>
                <a:ea typeface="HY나무B" pitchFamily="18" charset="-127"/>
                <a:cs typeface="+mn-cs"/>
              </a:rPr>
              <a:t>메인 화면</a:t>
            </a:r>
            <a:endParaRPr kumimoji="0" lang="en-US" altLang="ko-KR" sz="65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  <a:lumOff val="75000"/>
                </a:schemeClr>
              </a:solidFill>
              <a:uLnTx/>
              <a:uFillTx/>
              <a:latin typeface="HY나무B" pitchFamily="18" charset="-127"/>
              <a:ea typeface="HY나무B" pitchFamily="18" charset="-127"/>
              <a:cs typeface="+mn-cs"/>
            </a:endParaRPr>
          </a:p>
          <a:p>
            <a:pPr marL="514350" marR="0" lvl="0" indent="-514350" algn="l" defTabSz="1845389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ko-KR" altLang="en-US" sz="6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81" name="Group 180"/>
          <p:cNvGrpSpPr/>
          <p:nvPr/>
        </p:nvGrpSpPr>
        <p:grpSpPr>
          <a:xfrm>
            <a:off x="12390367" y="2804817"/>
            <a:ext cx="5021954" cy="2590800"/>
            <a:chOff x="4086225" y="2428875"/>
            <a:chExt cx="5021954" cy="2590800"/>
          </a:xfrm>
        </p:grpSpPr>
        <p:pic>
          <p:nvPicPr>
            <p:cNvPr id="182" name="Picture 181" descr="no-photo-ico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6225" y="2428875"/>
              <a:ext cx="2901308" cy="2590800"/>
            </a:xfrm>
            <a:prstGeom prst="rect">
              <a:avLst/>
            </a:prstGeom>
          </p:spPr>
        </p:pic>
        <p:sp>
          <p:nvSpPr>
            <p:cNvPr id="186" name="TextBox 185"/>
            <p:cNvSpPr txBox="1"/>
            <p:nvPr/>
          </p:nvSpPr>
          <p:spPr>
            <a:xfrm>
              <a:off x="7538519" y="4127538"/>
              <a:ext cx="156966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/>
                <a:t>참여율</a:t>
              </a:r>
              <a:endParaRPr lang="en-US" dirty="0"/>
            </a:p>
          </p:txBody>
        </p:sp>
      </p:grpSp>
      <p:sp>
        <p:nvSpPr>
          <p:cNvPr id="193" name="TextBox 192"/>
          <p:cNvSpPr txBox="1"/>
          <p:nvPr/>
        </p:nvSpPr>
        <p:spPr>
          <a:xfrm>
            <a:off x="4245459" y="3660771"/>
            <a:ext cx="2438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Xxx </a:t>
            </a:r>
            <a:r>
              <a:rPr lang="ko-KR" altLang="en-US" dirty="0" smtClean="0"/>
              <a:t>교수님</a:t>
            </a:r>
            <a:endParaRPr lang="en-US" dirty="0"/>
          </a:p>
        </p:txBody>
      </p:sp>
      <p:grpSp>
        <p:nvGrpSpPr>
          <p:cNvPr id="195" name="Group 194"/>
          <p:cNvGrpSpPr/>
          <p:nvPr/>
        </p:nvGrpSpPr>
        <p:grpSpPr>
          <a:xfrm>
            <a:off x="22034385" y="2847386"/>
            <a:ext cx="4748255" cy="2590800"/>
            <a:chOff x="3975827" y="2428875"/>
            <a:chExt cx="4748255" cy="2590800"/>
          </a:xfrm>
        </p:grpSpPr>
        <p:pic>
          <p:nvPicPr>
            <p:cNvPr id="196" name="Picture 195" descr="no-photo-ico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5827" y="2428875"/>
              <a:ext cx="2901308" cy="2590800"/>
            </a:xfrm>
            <a:prstGeom prst="rect">
              <a:avLst/>
            </a:prstGeom>
          </p:spPr>
        </p:pic>
        <p:sp>
          <p:nvSpPr>
            <p:cNvPr id="198" name="TextBox 197"/>
            <p:cNvSpPr txBox="1"/>
            <p:nvPr/>
          </p:nvSpPr>
          <p:spPr>
            <a:xfrm>
              <a:off x="7154422" y="4128574"/>
              <a:ext cx="156966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/>
                <a:t>참여율</a:t>
              </a:r>
              <a:endParaRPr lang="en-US" dirty="0"/>
            </a:p>
          </p:txBody>
        </p:sp>
      </p:grpSp>
      <p:pic>
        <p:nvPicPr>
          <p:cNvPr id="203" name="그림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286479"/>
            <a:ext cx="2826125" cy="2014618"/>
          </a:xfrm>
          <a:prstGeom prst="rect">
            <a:avLst/>
          </a:prstGeom>
        </p:spPr>
      </p:pic>
      <p:sp>
        <p:nvSpPr>
          <p:cNvPr id="205" name="TextBox 204"/>
          <p:cNvSpPr txBox="1"/>
          <p:nvPr/>
        </p:nvSpPr>
        <p:spPr>
          <a:xfrm>
            <a:off x="4256510" y="2686291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담당교수</a:t>
            </a:r>
            <a:endParaRPr lang="en-US" dirty="0"/>
          </a:p>
        </p:txBody>
      </p:sp>
      <p:sp>
        <p:nvSpPr>
          <p:cNvPr id="206" name="TextBox 205"/>
          <p:cNvSpPr txBox="1"/>
          <p:nvPr/>
        </p:nvSpPr>
        <p:spPr>
          <a:xfrm>
            <a:off x="15885133" y="2867734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학생이름</a:t>
            </a:r>
            <a:endParaRPr lang="en-US" dirty="0"/>
          </a:p>
        </p:txBody>
      </p:sp>
      <p:sp>
        <p:nvSpPr>
          <p:cNvPr id="207" name="TextBox 206"/>
          <p:cNvSpPr txBox="1"/>
          <p:nvPr/>
        </p:nvSpPr>
        <p:spPr>
          <a:xfrm>
            <a:off x="25231723" y="2867734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학생이름</a:t>
            </a:r>
            <a:endParaRPr lang="en-US" dirty="0"/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3534618" y="13602470"/>
            <a:ext cx="32404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94" name="그림 193" descr="1232133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60205" y="37556181"/>
            <a:ext cx="7740861" cy="1477266"/>
          </a:xfrm>
          <a:prstGeom prst="rect">
            <a:avLst/>
          </a:prstGeom>
        </p:spPr>
      </p:pic>
      <p:cxnSp>
        <p:nvCxnSpPr>
          <p:cNvPr id="200" name="직선 연결선 199"/>
          <p:cNvCxnSpPr/>
          <p:nvPr/>
        </p:nvCxnSpPr>
        <p:spPr>
          <a:xfrm flipH="1" flipV="1">
            <a:off x="16210159" y="20252576"/>
            <a:ext cx="15211151" cy="43493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직사각형 200"/>
          <p:cNvSpPr/>
          <p:nvPr/>
        </p:nvSpPr>
        <p:spPr>
          <a:xfrm>
            <a:off x="847725" y="32966304"/>
            <a:ext cx="30594300" cy="4301381"/>
          </a:xfrm>
          <a:prstGeom prst="rect">
            <a:avLst/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lang="ko-KR" altLang="en-US"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95" name="Picture 181" descr="no-photo-ic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46" y="2610887"/>
            <a:ext cx="2901308" cy="2590800"/>
          </a:xfrm>
          <a:prstGeom prst="rect">
            <a:avLst/>
          </a:prstGeom>
        </p:spPr>
      </p:pic>
      <p:sp>
        <p:nvSpPr>
          <p:cNvPr id="39" name="내용 개체 틀 2"/>
          <p:cNvSpPr txBox="1">
            <a:spLocks/>
          </p:cNvSpPr>
          <p:nvPr/>
        </p:nvSpPr>
        <p:spPr>
          <a:xfrm>
            <a:off x="7439026" y="20492136"/>
            <a:ext cx="17792698" cy="4927730"/>
          </a:xfrm>
          <a:prstGeom prst="rect">
            <a:avLst/>
          </a:prstGeom>
        </p:spPr>
        <p:txBody>
          <a:bodyPr lIns="91418" tIns="45710" rIns="91418" bIns="45710"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defRPr/>
            </a:pPr>
            <a:r>
              <a:rPr lang="ko-KR" altLang="en-US" sz="9600" b="1" dirty="0" smtClean="0">
                <a:latin typeface="HY견고딕" pitchFamily="18" charset="-127"/>
                <a:ea typeface="HY견고딕" pitchFamily="18" charset="-127"/>
              </a:rPr>
              <a:t>녹색 아래는 자유롭게 작성 가능</a:t>
            </a:r>
            <a:endParaRPr lang="en-US" altLang="ko-KR" sz="9600" b="1" dirty="0" smtClean="0"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altLang="ko-KR" sz="9600" b="1" dirty="0" smtClean="0">
                <a:latin typeface="HY견고딕" pitchFamily="18" charset="-127"/>
                <a:ea typeface="HY견고딕" pitchFamily="18" charset="-127"/>
              </a:rPr>
              <a:t>(</a:t>
            </a:r>
            <a:r>
              <a:rPr lang="ko-KR" altLang="en-US" sz="9600" b="1" dirty="0" smtClean="0">
                <a:latin typeface="HY견고딕" pitchFamily="18" charset="-127"/>
                <a:ea typeface="HY견고딕" pitchFamily="18" charset="-127"/>
              </a:rPr>
              <a:t>상자 편집 가능</a:t>
            </a:r>
            <a:r>
              <a:rPr lang="en-US" altLang="ko-KR" sz="9600" b="1" dirty="0" smtClean="0">
                <a:latin typeface="HY견고딕" pitchFamily="18" charset="-127"/>
                <a:ea typeface="HY견고딕" pitchFamily="18" charset="-127"/>
              </a:rPr>
              <a:t>)</a:t>
            </a:r>
          </a:p>
          <a:p>
            <a:pPr>
              <a:lnSpc>
                <a:spcPct val="110000"/>
              </a:lnSpc>
              <a:spcBef>
                <a:spcPct val="20000"/>
              </a:spcBef>
              <a:defRPr/>
            </a:pPr>
            <a:r>
              <a:rPr lang="en-US" altLang="ko-KR" sz="9600" b="1" dirty="0" smtClean="0">
                <a:latin typeface="HY견고딕" pitchFamily="18" charset="-127"/>
                <a:ea typeface="HY견고딕" pitchFamily="18" charset="-127"/>
              </a:rPr>
              <a:t>PPT </a:t>
            </a:r>
            <a:r>
              <a:rPr lang="ko-KR" altLang="en-US" sz="9600" b="1" dirty="0" smtClean="0">
                <a:latin typeface="HY견고딕" pitchFamily="18" charset="-127"/>
                <a:ea typeface="HY견고딕" pitchFamily="18" charset="-127"/>
              </a:rPr>
              <a:t> 사이즈는 편집하지 마세요</a:t>
            </a:r>
            <a:r>
              <a:rPr lang="en-US" altLang="ko-KR" sz="9600" b="1" dirty="0" smtClean="0">
                <a:latin typeface="HY견고딕" pitchFamily="18" charset="-127"/>
                <a:ea typeface="HY견고딕" pitchFamily="18" charset="-127"/>
              </a:rPr>
              <a:t>!</a:t>
            </a:r>
            <a:endParaRPr lang="en-US" altLang="ko-KR" sz="9600" b="1" dirty="0">
              <a:latin typeface="HY견고딕" pitchFamily="18" charset="-127"/>
              <a:ea typeface="HY견고딕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4800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7050</TotalTime>
  <Words>37</Words>
  <Application>Microsoft Office PowerPoint</Application>
  <PresentationFormat>사용자 지정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HY견고딕</vt:lpstr>
      <vt:lpstr>HY나무B</vt:lpstr>
      <vt:lpstr>맑은 고딕</vt:lpstr>
      <vt:lpstr>Arial</vt:lpstr>
      <vt:lpstr>Wingdings</vt:lpstr>
      <vt:lpstr>Office 테마</vt:lpstr>
      <vt:lpstr>PowerPoint 프레젠테이션</vt:lpstr>
    </vt:vector>
  </TitlesOfParts>
  <Company>Black Edition SP3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정진우</dc:creator>
  <cp:lastModifiedBy>Registered User</cp:lastModifiedBy>
  <cp:revision>574</cp:revision>
  <cp:lastPrinted>2011-08-10T06:15:20Z</cp:lastPrinted>
  <dcterms:created xsi:type="dcterms:W3CDTF">2010-05-10T06:17:23Z</dcterms:created>
  <dcterms:modified xsi:type="dcterms:W3CDTF">2017-10-24T03:39:31Z</dcterms:modified>
</cp:coreProperties>
</file>