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64350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6BA0-F0A6-42D9-B9E7-6F4C814F260A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A0817-51C6-46FD-ADF7-ACB4B4BF98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7518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6BA0-F0A6-42D9-B9E7-6F4C814F260A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A0817-51C6-46FD-ADF7-ACB4B4BF98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179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6BA0-F0A6-42D9-B9E7-6F4C814F260A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A0817-51C6-46FD-ADF7-ACB4B4BF98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207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6BA0-F0A6-42D9-B9E7-6F4C814F260A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A0817-51C6-46FD-ADF7-ACB4B4BF98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923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6BA0-F0A6-42D9-B9E7-6F4C814F260A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A0817-51C6-46FD-ADF7-ACB4B4BF98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8611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6BA0-F0A6-42D9-B9E7-6F4C814F260A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A0817-51C6-46FD-ADF7-ACB4B4BF98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5601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6BA0-F0A6-42D9-B9E7-6F4C814F260A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A0817-51C6-46FD-ADF7-ACB4B4BF98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0861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6BA0-F0A6-42D9-B9E7-6F4C814F260A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A0817-51C6-46FD-ADF7-ACB4B4BF98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681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6BA0-F0A6-42D9-B9E7-6F4C814F260A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A0817-51C6-46FD-ADF7-ACB4B4BF98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541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6BA0-F0A6-42D9-B9E7-6F4C814F260A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A0817-51C6-46FD-ADF7-ACB4B4BF98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488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6BA0-F0A6-42D9-B9E7-6F4C814F260A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A0817-51C6-46FD-ADF7-ACB4B4BF98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4799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56BA0-F0A6-42D9-B9E7-6F4C814F260A}" type="datetimeFigureOut">
              <a:rPr lang="ko-KR" altLang="en-US" smtClean="0"/>
              <a:t>2018-10-15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A0817-51C6-46FD-ADF7-ACB4B4BF98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357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onpeopl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8640" y="777062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err="1" smtClean="0">
                <a:latin typeface="나눔명조" pitchFamily="18" charset="-127"/>
                <a:ea typeface="나눔명조" pitchFamily="18" charset="-127"/>
              </a:rPr>
              <a:t>협조요청문</a:t>
            </a:r>
            <a:endParaRPr lang="en-US" altLang="ko-KR" dirty="0" smtClean="0">
              <a:latin typeface="나눔명조" pitchFamily="18" charset="-127"/>
              <a:ea typeface="나눔명조" pitchFamily="18" charset="-127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738997"/>
            <a:ext cx="1630390" cy="44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962282"/>
              </p:ext>
            </p:extLst>
          </p:nvPr>
        </p:nvGraphicFramePr>
        <p:xfrm>
          <a:off x="188640" y="1547664"/>
          <a:ext cx="6408712" cy="507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4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7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65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8101"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13511)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경기도 성남시 분당구 판교로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723 </a:t>
                      </a:r>
                      <a:r>
                        <a:rPr lang="ko-KR" altLang="en-US" sz="10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분당테크노파크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B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동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402-3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호</a:t>
                      </a:r>
                      <a:endParaRPr lang="en-US" altLang="ko-KR" sz="10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Tel 031-698-3361 FAX 031-707-7052 </a:t>
                      </a:r>
                      <a:r>
                        <a:rPr lang="ko-KR" altLang="en-US" sz="10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인사팀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48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문서번호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라온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1810110001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48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작성일자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2018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년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월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일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48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수      신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채용 및 게시 담당자님 귀하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48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참      조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78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      목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년 </a:t>
                      </a:r>
                      <a:r>
                        <a:rPr lang="ko-KR" altLang="en-US" sz="10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라온피플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주식회사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신입사원 공채 및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이공계 </a:t>
                      </a:r>
                      <a:r>
                        <a:rPr lang="ko-KR" altLang="en-US" sz="10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석박사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전문연구요원 채용 공고 </a:t>
                      </a:r>
                      <a:endParaRPr lang="en-US" altLang="ko-KR" sz="10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게재 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요청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8642">
                <a:tc gridSpan="3">
                  <a:txBody>
                    <a:bodyPr/>
                    <a:lstStyle/>
                    <a:p>
                      <a:pPr marL="0" indent="0" latinLnBrk="1">
                        <a:lnSpc>
                          <a:spcPct val="150000"/>
                        </a:lnSpc>
                        <a:buNone/>
                      </a:pP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안녕하세요 </a:t>
                      </a:r>
                      <a:r>
                        <a:rPr lang="ko-KR" altLang="en-US" sz="10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라온피플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주식회사 </a:t>
                      </a:r>
                      <a:r>
                        <a:rPr lang="ko-KR" altLang="en-US" sz="10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인사팀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입니다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 </a:t>
                      </a:r>
                    </a:p>
                    <a:p>
                      <a:pPr marL="0" indent="0" latinLnBrk="1">
                        <a:lnSpc>
                          <a:spcPct val="150000"/>
                        </a:lnSpc>
                        <a:buNone/>
                      </a:pP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저희는 국내 최초 산업용카메라 개발을 시작으로 현재는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AI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기반의 머신 러닝을 이용하여 산업용 비전 검사 시스템을 개발하고 있습니다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귀 대학교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원의 소중한 인재를 모시고자 아래와 같이 채용공고 게재를 요청 드리오니 협조 요청 드립니다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 </a:t>
                      </a:r>
                    </a:p>
                    <a:p>
                      <a:pPr marL="0" indent="0" latinLnBrk="1">
                        <a:lnSpc>
                          <a:spcPct val="150000"/>
                        </a:lnSpc>
                        <a:buNone/>
                      </a:pP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아래와 같이 채용공고 게재를 요청 드리고자 하오니 검토 하신 후 협조 바랍니다</a:t>
                      </a:r>
                      <a:r>
                        <a:rPr lang="en-US" altLang="ko-KR" sz="10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  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             </a:t>
                      </a:r>
                      <a:endParaRPr lang="en-US" altLang="ko-KR" sz="10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 latinLnBrk="1">
                        <a:buNone/>
                      </a:pP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                     </a:t>
                      </a:r>
                    </a:p>
                    <a:p>
                      <a:pPr marL="0" indent="0" latinLnBrk="1">
                        <a:buNone/>
                      </a:pPr>
                      <a:endParaRPr lang="en-US" altLang="ko-KR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 algn="ctr" latinLnBrk="1">
                        <a:buFontTx/>
                        <a:buChar char="-"/>
                      </a:pP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다  음 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       </a:t>
                      </a:r>
                      <a:endParaRPr lang="en-US" altLang="ko-KR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 algn="ctr" latinLnBrk="1">
                        <a:lnSpc>
                          <a:spcPct val="150000"/>
                        </a:lnSpc>
                        <a:buFontTx/>
                        <a:buChar char="-"/>
                      </a:pPr>
                      <a:endParaRPr lang="en-US" altLang="ko-KR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05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채용분야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 SW 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개발</a:t>
                      </a:r>
                      <a:endParaRPr lang="en-US" altLang="ko-KR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모집인원 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 00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명</a:t>
                      </a:r>
                      <a:endParaRPr lang="en-US" altLang="ko-KR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모집대상 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</a:t>
                      </a:r>
                      <a:r>
                        <a:rPr lang="en-US" altLang="ko-KR" sz="105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5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신입사원 및 전문연구요원 공채</a:t>
                      </a:r>
                      <a:endParaRPr lang="en-US" altLang="ko-KR" sz="1050" b="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 algn="l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105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홈페이지 </a:t>
                      </a:r>
                      <a:r>
                        <a:rPr lang="en-US" altLang="ko-KR" sz="105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 </a:t>
                      </a:r>
                      <a:r>
                        <a:rPr lang="en-US" altLang="ko-KR" sz="105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hlinkClick r:id="rId3"/>
                        </a:rPr>
                        <a:t>www.laonpeople.com</a:t>
                      </a:r>
                      <a:endParaRPr lang="en-US" altLang="ko-KR" sz="1050" b="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 algn="l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※ 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자세한 내용은 후면 참고 바랍니다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         </a:t>
                      </a:r>
                      <a:endParaRPr lang="en-US" altLang="ko-KR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228600" indent="-228600" latinLnBrk="1">
                        <a:buAutoNum type="arabicPeriod"/>
                      </a:pPr>
                      <a:endParaRPr lang="ko-KR" altLang="en-US" sz="1100" b="0" dirty="0">
                        <a:solidFill>
                          <a:schemeClr val="tx1"/>
                        </a:solidFill>
                        <a:latin typeface="나눔명조" pitchFamily="18" charset="-127"/>
                        <a:ea typeface="나눔명조" pitchFamily="18" charset="-127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b="0" dirty="0">
                        <a:solidFill>
                          <a:schemeClr val="tx1"/>
                        </a:solidFill>
                        <a:latin typeface="나눔명조" pitchFamily="18" charset="-127"/>
                        <a:ea typeface="나눔명조" pitchFamily="18" charset="-127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13" y="7401798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라온피플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 주식회사 대표이사 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이석중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  </a:t>
            </a:r>
            <a:r>
              <a:rPr lang="en-US" altLang="ko-KR" sz="1000" dirty="0" smtClean="0">
                <a:latin typeface="나눔명조" pitchFamily="18" charset="-127"/>
                <a:ea typeface="나눔명조" pitchFamily="18" charset="-127"/>
              </a:rPr>
              <a:t>(</a:t>
            </a:r>
            <a:r>
              <a:rPr lang="ko-KR" altLang="en-US" sz="1000" dirty="0" err="1" smtClean="0">
                <a:latin typeface="나눔명조" pitchFamily="18" charset="-127"/>
                <a:ea typeface="나눔명조" pitchFamily="18" charset="-127"/>
              </a:rPr>
              <a:t>직인생략</a:t>
            </a:r>
            <a:r>
              <a:rPr lang="en-US" altLang="ko-KR" sz="1000" dirty="0" smtClean="0">
                <a:latin typeface="나눔명조" pitchFamily="18" charset="-127"/>
                <a:ea typeface="나눔명조" pitchFamily="18" charset="-127"/>
              </a:rPr>
              <a:t>)</a:t>
            </a:r>
            <a:endParaRPr lang="en-US" altLang="ko-KR" sz="1000" dirty="0">
              <a:latin typeface="나눔명조" pitchFamily="18" charset="-127"/>
              <a:ea typeface="나눔명조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69334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8640" y="539552"/>
            <a:ext cx="6408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모집공고 내용</a:t>
            </a:r>
            <a:endParaRPr lang="en-US" altLang="ko-KR" sz="1600" dirty="0" smtClean="0">
              <a:latin typeface="나눔명조" pitchFamily="18" charset="-127"/>
              <a:ea typeface="나눔명조" pitchFamily="18" charset="-127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611560"/>
            <a:ext cx="1080120" cy="295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-247228" y="6869772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smtClean="0">
                <a:latin typeface="나눔명조" pitchFamily="18" charset="-127"/>
                <a:ea typeface="나눔명조" pitchFamily="18" charset="-127"/>
              </a:rPr>
              <a:t>                                                                   작성일자 </a:t>
            </a:r>
            <a:r>
              <a:rPr lang="en-US" altLang="ko-KR" sz="1200" dirty="0" smtClean="0">
                <a:latin typeface="나눔명조" pitchFamily="18" charset="-127"/>
                <a:ea typeface="나눔명조" pitchFamily="18" charset="-127"/>
              </a:rPr>
              <a:t>2018</a:t>
            </a:r>
            <a:r>
              <a:rPr lang="ko-KR" altLang="en-US" sz="1200" dirty="0" smtClean="0">
                <a:latin typeface="나눔명조" pitchFamily="18" charset="-127"/>
                <a:ea typeface="나눔명조" pitchFamily="18" charset="-127"/>
              </a:rPr>
              <a:t>년 </a:t>
            </a:r>
            <a:r>
              <a:rPr lang="en-US" altLang="ko-KR" sz="1200" dirty="0" smtClean="0">
                <a:latin typeface="나눔명조" pitchFamily="18" charset="-127"/>
                <a:ea typeface="나눔명조" pitchFamily="18" charset="-127"/>
              </a:rPr>
              <a:t>10</a:t>
            </a:r>
            <a:r>
              <a:rPr lang="ko-KR" altLang="en-US" sz="1200" dirty="0" smtClean="0">
                <a:latin typeface="나눔명조" pitchFamily="18" charset="-127"/>
                <a:ea typeface="나눔명조" pitchFamily="18" charset="-127"/>
              </a:rPr>
              <a:t>월 </a:t>
            </a:r>
            <a:r>
              <a:rPr lang="en-US" altLang="ko-KR" sz="1200" dirty="0" smtClean="0">
                <a:latin typeface="나눔명조" pitchFamily="18" charset="-127"/>
                <a:ea typeface="나눔명조" pitchFamily="18" charset="-127"/>
              </a:rPr>
              <a:t>10</a:t>
            </a:r>
            <a:r>
              <a:rPr lang="ko-KR" altLang="en-US" sz="1200" dirty="0" smtClean="0">
                <a:latin typeface="나눔명조" pitchFamily="18" charset="-127"/>
                <a:ea typeface="나눔명조" pitchFamily="18" charset="-127"/>
              </a:rPr>
              <a:t>일</a:t>
            </a:r>
            <a:endParaRPr lang="en-US" altLang="ko-KR" sz="1200" dirty="0">
              <a:latin typeface="나눔명조" pitchFamily="18" charset="-127"/>
              <a:ea typeface="나눔명조" pitchFamily="18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339944"/>
              </p:ext>
            </p:extLst>
          </p:nvPr>
        </p:nvGraphicFramePr>
        <p:xfrm>
          <a:off x="476672" y="1331640"/>
          <a:ext cx="5410200" cy="4210050"/>
        </p:xfrm>
        <a:graphic>
          <a:graphicData uri="http://schemas.openxmlformats.org/drawingml/2006/table">
            <a:tbl>
              <a:tblPr/>
              <a:tblGrid>
                <a:gridCol w="977900">
                  <a:extLst>
                    <a:ext uri="{9D8B030D-6E8A-4147-A177-3AD203B41FA5}">
                      <a16:colId xmlns:a16="http://schemas.microsoft.com/office/drawing/2014/main" val="1166124744"/>
                    </a:ext>
                  </a:extLst>
                </a:gridCol>
                <a:gridCol w="4432300">
                  <a:extLst>
                    <a:ext uri="{9D8B030D-6E8A-4147-A177-3AD203B41FA5}">
                      <a16:colId xmlns:a16="http://schemas.microsoft.com/office/drawing/2014/main" val="3848146229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6049069"/>
                  </a:ext>
                </a:extLst>
              </a:tr>
              <a:tr h="2476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담당업무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영상처리 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or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딥러닝 기반 비전 알고리즘 개발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7233961"/>
                  </a:ext>
                </a:extLst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C++/C/MFC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등 윈도우 프로그래밍을 이용한 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2D/3D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의료용 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SW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1769035"/>
                  </a:ext>
                </a:extLst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기타 응용 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SW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프로그램 개발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75840"/>
                  </a:ext>
                </a:extLst>
              </a:tr>
              <a:tr h="2476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지원자격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석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박사 이상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050889"/>
                  </a:ext>
                </a:extLst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병역특례 지원자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전문연구요원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224197"/>
                  </a:ext>
                </a:extLst>
              </a:tr>
              <a:tr h="2476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근무조건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경기 성남시 분당구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8044702"/>
                  </a:ext>
                </a:extLst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 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~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34276"/>
                  </a:ext>
                </a:extLst>
              </a:tr>
              <a:tr h="24765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우대사항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외국어 능통자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영어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중국어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2188534"/>
                  </a:ext>
                </a:extLst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학점 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4.0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이상자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118139"/>
                  </a:ext>
                </a:extLst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컴퓨터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 공학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8759096"/>
                  </a:ext>
                </a:extLst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전기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전자공학 계열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4567220"/>
                  </a:ext>
                </a:extLst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자연계열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578020"/>
                  </a:ext>
                </a:extLst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물리계열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858572"/>
                  </a:ext>
                </a:extLst>
              </a:tr>
              <a:tr h="2476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전형절차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서류전형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990748"/>
                  </a:ext>
                </a:extLst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면접전형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차 실무진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2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차 경영진</a:t>
                      </a:r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0152163"/>
                  </a:ext>
                </a:extLst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서류전형 합격자에 한해 면접일 개별통보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0270247"/>
                  </a:ext>
                </a:extLst>
              </a:tr>
            </a:tbl>
          </a:graphicData>
        </a:graphic>
      </p:graphicFrame>
      <p:sp>
        <p:nvSpPr>
          <p:cNvPr id="2" name="직사각형 1"/>
          <p:cNvSpPr/>
          <p:nvPr/>
        </p:nvSpPr>
        <p:spPr>
          <a:xfrm>
            <a:off x="476672" y="5652120"/>
            <a:ext cx="612068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050" b="1" dirty="0"/>
              <a:t>* 기타 문의사항은 </a:t>
            </a:r>
            <a:r>
              <a:rPr lang="en-US" altLang="ko-KR" sz="1050" b="1" dirty="0"/>
              <a:t>recruit@laonpeople.com </a:t>
            </a:r>
            <a:r>
              <a:rPr lang="ko-KR" altLang="en-US" sz="1050" b="1" dirty="0"/>
              <a:t>연락 주십시오</a:t>
            </a:r>
            <a:r>
              <a:rPr lang="en-US" altLang="ko-KR" sz="1050" b="1" dirty="0"/>
              <a:t>.</a:t>
            </a:r>
            <a:endParaRPr lang="ko-KR" altLang="en-US" sz="105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-33577" y="7380312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                                        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라온피플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 주식회사 대표이사 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이석중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    </a:t>
            </a:r>
            <a:r>
              <a:rPr lang="en-US" altLang="ko-KR" sz="1000" dirty="0" smtClean="0">
                <a:latin typeface="나눔명조" pitchFamily="18" charset="-127"/>
                <a:ea typeface="나눔명조" pitchFamily="18" charset="-127"/>
              </a:rPr>
              <a:t>( </a:t>
            </a:r>
            <a:r>
              <a:rPr lang="ko-KR" altLang="en-US" sz="1000" dirty="0" err="1" smtClean="0">
                <a:latin typeface="나눔명조" pitchFamily="18" charset="-127"/>
                <a:ea typeface="나눔명조" pitchFamily="18" charset="-127"/>
              </a:rPr>
              <a:t>직인생략</a:t>
            </a:r>
            <a:r>
              <a:rPr lang="ko-KR" altLang="en-US" sz="1000" dirty="0" smtClean="0">
                <a:latin typeface="나눔명조" pitchFamily="18" charset="-127"/>
                <a:ea typeface="나눔명조" pitchFamily="18" charset="-127"/>
              </a:rPr>
              <a:t> </a:t>
            </a:r>
            <a:r>
              <a:rPr lang="en-US" altLang="ko-KR" sz="1000" dirty="0" smtClean="0">
                <a:latin typeface="나눔명조" pitchFamily="18" charset="-127"/>
                <a:ea typeface="나눔명조" pitchFamily="18" charset="-127"/>
              </a:rPr>
              <a:t>)</a:t>
            </a:r>
            <a:endParaRPr lang="en-US" altLang="ko-KR" sz="1000" dirty="0">
              <a:latin typeface="나눔명조" pitchFamily="18" charset="-127"/>
              <a:ea typeface="나눔명조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75762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274</Words>
  <Application>Microsoft Office PowerPoint</Application>
  <PresentationFormat>화면 슬라이드 쇼(4:3)</PresentationFormat>
  <Paragraphs>54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나눔명조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>LG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laonpeople</dc:creator>
  <cp:lastModifiedBy>Kimboin</cp:lastModifiedBy>
  <cp:revision>45</cp:revision>
  <cp:lastPrinted>2018-05-03T09:04:36Z</cp:lastPrinted>
  <dcterms:created xsi:type="dcterms:W3CDTF">2017-06-19T08:57:26Z</dcterms:created>
  <dcterms:modified xsi:type="dcterms:W3CDTF">2018-10-15T06:20:17Z</dcterms:modified>
</cp:coreProperties>
</file>