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32404050" cy="39604950"/>
  <p:notesSz cx="6797675" cy="9874250"/>
  <p:defaultTextStyle>
    <a:defPPr>
      <a:defRPr lang="ko-KR"/>
    </a:defPPr>
    <a:lvl1pPr marL="0" algn="l" defTabSz="1845389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22695" algn="l" defTabSz="1845389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45389" algn="l" defTabSz="1845389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68083" algn="l" defTabSz="1845389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90778" algn="l" defTabSz="1845389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613473" algn="l" defTabSz="1845389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536167" algn="l" defTabSz="1845389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58862" algn="l" defTabSz="1845389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81556" algn="l" defTabSz="1845389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59">
          <p15:clr>
            <a:srgbClr val="A4A3A4"/>
          </p15:clr>
        </p15:guide>
        <p15:guide id="2" orient="horz" pos="2405">
          <p15:clr>
            <a:srgbClr val="A4A3A4"/>
          </p15:clr>
        </p15:guide>
        <p15:guide id="3" orient="horz" pos="14527">
          <p15:clr>
            <a:srgbClr val="A4A3A4"/>
          </p15:clr>
        </p15:guide>
        <p15:guide id="4" orient="horz" pos="15281">
          <p15:clr>
            <a:srgbClr val="A4A3A4"/>
          </p15:clr>
        </p15:guide>
        <p15:guide id="5" orient="horz" pos="16859">
          <p15:clr>
            <a:srgbClr val="A4A3A4"/>
          </p15:clr>
        </p15:guide>
        <p15:guide id="6" orient="horz" pos="11703">
          <p15:clr>
            <a:srgbClr val="A4A3A4"/>
          </p15:clr>
        </p15:guide>
        <p15:guide id="7" pos="408">
          <p15:clr>
            <a:srgbClr val="A4A3A4"/>
          </p15:clr>
        </p15:guide>
        <p15:guide id="8" pos="20389">
          <p15:clr>
            <a:srgbClr val="A4A3A4"/>
          </p15:clr>
        </p15:guide>
        <p15:guide id="9" pos="5579">
          <p15:clr>
            <a:srgbClr val="A4A3A4"/>
          </p15:clr>
        </p15:guide>
        <p15:guide id="10" pos="81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5"/>
    <a:srgbClr val="FFFFCC"/>
    <a:srgbClr val="00FF00"/>
    <a:srgbClr val="FBD15B"/>
    <a:srgbClr val="F96BE5"/>
    <a:srgbClr val="F1BE73"/>
    <a:srgbClr val="81F76D"/>
    <a:srgbClr val="FA5C5C"/>
    <a:srgbClr val="CCE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3356" autoAdjust="0"/>
  </p:normalViewPr>
  <p:slideViewPr>
    <p:cSldViewPr showGuides="1">
      <p:cViewPr varScale="1">
        <p:scale>
          <a:sx n="21" d="100"/>
          <a:sy n="21" d="100"/>
        </p:scale>
        <p:origin x="2472" y="108"/>
      </p:cViewPr>
      <p:guideLst>
        <p:guide orient="horz" pos="11159"/>
        <p:guide orient="horz" pos="2405"/>
        <p:guide orient="horz" pos="14527"/>
        <p:guide orient="horz" pos="15281"/>
        <p:guide orient="horz" pos="16859"/>
        <p:guide orient="horz" pos="11703"/>
        <p:guide pos="408"/>
        <p:guide pos="20389"/>
        <p:guide pos="5579"/>
        <p:guide pos="81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F4EDD-2C4D-4493-AC74-27C7035B45ED}" type="datetimeFigureOut">
              <a:rPr lang="ko-KR" altLang="en-US" smtClean="0"/>
              <a:t>2018-10-25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컴퓨터정보통신공학과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E498C-722E-46BB-B1E9-1495746132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04252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FD569-1210-4849-995F-FF8EF38D20CF}" type="datetimeFigureOut">
              <a:rPr lang="ko-KR" altLang="en-US" smtClean="0"/>
              <a:pPr/>
              <a:t>2018-10-25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884363" y="741363"/>
            <a:ext cx="3028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컴퓨터정보통신공학과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03B1-C978-4378-B7DF-B8617AAB29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75750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9733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30305" y="12303209"/>
            <a:ext cx="27543443" cy="848939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860609" y="22442805"/>
            <a:ext cx="22682835" cy="101212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22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45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68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90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613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536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58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81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4DAB-CD1E-41E0-842D-9230C41037D7}" type="datetime1">
              <a:rPr lang="ko-KR" altLang="en-US" smtClean="0"/>
              <a:t>2018-10-25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컴퓨터정보통신공학과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7069-F540-4C6C-8DDC-95013558A396}" type="datetime1">
              <a:rPr lang="ko-KR" altLang="en-US" smtClean="0"/>
              <a:t>2018-10-25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컴퓨터정보통신공학과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15729472" y="6665008"/>
            <a:ext cx="4877489" cy="141926902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085762" y="6665008"/>
            <a:ext cx="14103639" cy="141926902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24D8-3F63-4413-B529-55578D847D14}" type="datetime1">
              <a:rPr lang="ko-KR" altLang="en-US" smtClean="0"/>
              <a:t>2018-10-25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컴퓨터정보통신공학과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8D33-27CA-4482-80E7-0369AF48754D}" type="datetime1">
              <a:rPr lang="ko-KR" altLang="en-US" smtClean="0"/>
              <a:t>2018-10-25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컴퓨터정보통신공학과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59695" y="25449851"/>
            <a:ext cx="27543443" cy="7865983"/>
          </a:xfrm>
        </p:spPr>
        <p:txBody>
          <a:bodyPr anchor="t"/>
          <a:lstStyle>
            <a:lvl1pPr algn="l">
              <a:defRPr sz="81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59695" y="16786271"/>
            <a:ext cx="27543443" cy="8663580"/>
          </a:xfr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22695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4538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68083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4pPr>
            <a:lvl5pPr marL="3690778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5pPr>
            <a:lvl6pPr marL="4613473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6pPr>
            <a:lvl7pPr marL="5536167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7pPr>
            <a:lvl8pPr marL="64588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8pPr>
            <a:lvl9pPr marL="7381556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EAF-F304-47C6-AFA2-AB0E5909B5B2}" type="datetime1">
              <a:rPr lang="ko-KR" altLang="en-US" smtClean="0"/>
              <a:t>2018-10-25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컴퓨터정보통신공학과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085768" y="38816522"/>
            <a:ext cx="9490558" cy="109775387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1116393" y="38816522"/>
            <a:ext cx="9490564" cy="109775387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5848-586E-41A5-9E40-7BD568C5A39A}" type="datetime1">
              <a:rPr lang="ko-KR" altLang="en-US" smtClean="0"/>
              <a:t>2018-10-25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컴퓨터정보통신공학과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20204" y="1586035"/>
            <a:ext cx="29163645" cy="6600825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20205" y="8865280"/>
            <a:ext cx="14317414" cy="3694625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22695" indent="0">
              <a:buNone/>
              <a:defRPr sz="4000" b="1"/>
            </a:lvl2pPr>
            <a:lvl3pPr marL="1845389" indent="0">
              <a:buNone/>
              <a:defRPr sz="3600" b="1"/>
            </a:lvl3pPr>
            <a:lvl4pPr marL="2768083" indent="0">
              <a:buNone/>
              <a:defRPr sz="3200" b="1"/>
            </a:lvl4pPr>
            <a:lvl5pPr marL="3690778" indent="0">
              <a:buNone/>
              <a:defRPr sz="3200" b="1"/>
            </a:lvl5pPr>
            <a:lvl6pPr marL="4613473" indent="0">
              <a:buNone/>
              <a:defRPr sz="3200" b="1"/>
            </a:lvl6pPr>
            <a:lvl7pPr marL="5536167" indent="0">
              <a:buNone/>
              <a:defRPr sz="3200" b="1"/>
            </a:lvl7pPr>
            <a:lvl8pPr marL="6458862" indent="0">
              <a:buNone/>
              <a:defRPr sz="3200" b="1"/>
            </a:lvl8pPr>
            <a:lvl9pPr marL="7381556" indent="0">
              <a:buNone/>
              <a:defRPr sz="3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620205" y="12559904"/>
            <a:ext cx="14317414" cy="2281868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6460807" y="8865280"/>
            <a:ext cx="14323041" cy="3694625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22695" indent="0">
              <a:buNone/>
              <a:defRPr sz="4000" b="1"/>
            </a:lvl2pPr>
            <a:lvl3pPr marL="1845389" indent="0">
              <a:buNone/>
              <a:defRPr sz="3600" b="1"/>
            </a:lvl3pPr>
            <a:lvl4pPr marL="2768083" indent="0">
              <a:buNone/>
              <a:defRPr sz="3200" b="1"/>
            </a:lvl4pPr>
            <a:lvl5pPr marL="3690778" indent="0">
              <a:buNone/>
              <a:defRPr sz="3200" b="1"/>
            </a:lvl5pPr>
            <a:lvl6pPr marL="4613473" indent="0">
              <a:buNone/>
              <a:defRPr sz="3200" b="1"/>
            </a:lvl6pPr>
            <a:lvl7pPr marL="5536167" indent="0">
              <a:buNone/>
              <a:defRPr sz="3200" b="1"/>
            </a:lvl7pPr>
            <a:lvl8pPr marL="6458862" indent="0">
              <a:buNone/>
              <a:defRPr sz="3200" b="1"/>
            </a:lvl8pPr>
            <a:lvl9pPr marL="7381556" indent="0">
              <a:buNone/>
              <a:defRPr sz="3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6460807" y="12559904"/>
            <a:ext cx="14323041" cy="2281868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E2C6B-C5B5-4886-8B5D-4B5EA7A7CB74}" type="datetime1">
              <a:rPr lang="ko-KR" altLang="en-US" smtClean="0"/>
              <a:t>2018-10-25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컴퓨터정보통신공학과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953E-CDCE-487B-B979-4B0333F558FD}" type="datetime1">
              <a:rPr lang="ko-KR" altLang="en-US" smtClean="0"/>
              <a:t>2018-10-25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컴퓨터정보통신공학과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6E95-3D34-430C-BE6E-CAAE4A96B5DC}" type="datetime1">
              <a:rPr lang="ko-KR" altLang="en-US" smtClean="0"/>
              <a:t>2018-10-25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컴퓨터정보통신공학과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20209" y="1576863"/>
            <a:ext cx="10660707" cy="6710839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2669084" y="1576867"/>
            <a:ext cx="18114766" cy="33801728"/>
          </a:xfrm>
        </p:spPr>
        <p:txBody>
          <a:bodyPr/>
          <a:lstStyle>
            <a:lvl1pPr>
              <a:defRPr sz="65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20209" y="8287706"/>
            <a:ext cx="10660707" cy="27090889"/>
          </a:xfrm>
        </p:spPr>
        <p:txBody>
          <a:bodyPr/>
          <a:lstStyle>
            <a:lvl1pPr marL="0" indent="0">
              <a:buNone/>
              <a:defRPr sz="2900"/>
            </a:lvl1pPr>
            <a:lvl2pPr marL="922695" indent="0">
              <a:buNone/>
              <a:defRPr sz="2400"/>
            </a:lvl2pPr>
            <a:lvl3pPr marL="1845389" indent="0">
              <a:buNone/>
              <a:defRPr sz="2000"/>
            </a:lvl3pPr>
            <a:lvl4pPr marL="2768083" indent="0">
              <a:buNone/>
              <a:defRPr sz="1900"/>
            </a:lvl4pPr>
            <a:lvl5pPr marL="3690778" indent="0">
              <a:buNone/>
              <a:defRPr sz="1900"/>
            </a:lvl5pPr>
            <a:lvl6pPr marL="4613473" indent="0">
              <a:buNone/>
              <a:defRPr sz="1900"/>
            </a:lvl6pPr>
            <a:lvl7pPr marL="5536167" indent="0">
              <a:buNone/>
              <a:defRPr sz="1900"/>
            </a:lvl7pPr>
            <a:lvl8pPr marL="6458862" indent="0">
              <a:buNone/>
              <a:defRPr sz="1900"/>
            </a:lvl8pPr>
            <a:lvl9pPr marL="7381556" indent="0">
              <a:buNone/>
              <a:defRPr sz="1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63B2-FAFE-4CAF-A93E-7FE3BD298D18}" type="datetime1">
              <a:rPr lang="ko-KR" altLang="en-US" smtClean="0"/>
              <a:t>2018-10-25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컴퓨터정보통신공학과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51420" y="27723465"/>
            <a:ext cx="19442430" cy="3272912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351420" y="3538776"/>
            <a:ext cx="19442430" cy="23762970"/>
          </a:xfrm>
        </p:spPr>
        <p:txBody>
          <a:bodyPr/>
          <a:lstStyle>
            <a:lvl1pPr marL="0" indent="0">
              <a:buNone/>
              <a:defRPr sz="6500"/>
            </a:lvl1pPr>
            <a:lvl2pPr marL="922695" indent="0">
              <a:buNone/>
              <a:defRPr sz="5600"/>
            </a:lvl2pPr>
            <a:lvl3pPr marL="1845389" indent="0">
              <a:buNone/>
              <a:defRPr sz="4800"/>
            </a:lvl3pPr>
            <a:lvl4pPr marL="2768083" indent="0">
              <a:buNone/>
              <a:defRPr sz="4000"/>
            </a:lvl4pPr>
            <a:lvl5pPr marL="3690778" indent="0">
              <a:buNone/>
              <a:defRPr sz="4000"/>
            </a:lvl5pPr>
            <a:lvl6pPr marL="4613473" indent="0">
              <a:buNone/>
              <a:defRPr sz="4000"/>
            </a:lvl6pPr>
            <a:lvl7pPr marL="5536167" indent="0">
              <a:buNone/>
              <a:defRPr sz="4000"/>
            </a:lvl7pPr>
            <a:lvl8pPr marL="6458862" indent="0">
              <a:buNone/>
              <a:defRPr sz="4000"/>
            </a:lvl8pPr>
            <a:lvl9pPr marL="7381556" indent="0">
              <a:buNone/>
              <a:defRPr sz="4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51420" y="30996377"/>
            <a:ext cx="19442430" cy="4648078"/>
          </a:xfrm>
        </p:spPr>
        <p:txBody>
          <a:bodyPr/>
          <a:lstStyle>
            <a:lvl1pPr marL="0" indent="0">
              <a:buNone/>
              <a:defRPr sz="2900"/>
            </a:lvl1pPr>
            <a:lvl2pPr marL="922695" indent="0">
              <a:buNone/>
              <a:defRPr sz="2400"/>
            </a:lvl2pPr>
            <a:lvl3pPr marL="1845389" indent="0">
              <a:buNone/>
              <a:defRPr sz="2000"/>
            </a:lvl3pPr>
            <a:lvl4pPr marL="2768083" indent="0">
              <a:buNone/>
              <a:defRPr sz="1900"/>
            </a:lvl4pPr>
            <a:lvl5pPr marL="3690778" indent="0">
              <a:buNone/>
              <a:defRPr sz="1900"/>
            </a:lvl5pPr>
            <a:lvl6pPr marL="4613473" indent="0">
              <a:buNone/>
              <a:defRPr sz="1900"/>
            </a:lvl6pPr>
            <a:lvl7pPr marL="5536167" indent="0">
              <a:buNone/>
              <a:defRPr sz="1900"/>
            </a:lvl7pPr>
            <a:lvl8pPr marL="6458862" indent="0">
              <a:buNone/>
              <a:defRPr sz="1900"/>
            </a:lvl8pPr>
            <a:lvl9pPr marL="7381556" indent="0">
              <a:buNone/>
              <a:defRPr sz="1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DF2D-CCA2-412C-BCFF-454B3FA6BE32}" type="datetime1">
              <a:rPr lang="ko-KR" altLang="en-US" smtClean="0"/>
              <a:t>2018-10-25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컴퓨터정보통신공학과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620204" y="1586035"/>
            <a:ext cx="29163645" cy="6600825"/>
          </a:xfrm>
          <a:prstGeom prst="rect">
            <a:avLst/>
          </a:prstGeom>
        </p:spPr>
        <p:txBody>
          <a:bodyPr vert="horz" lIns="184539" tIns="92270" rIns="184539" bIns="9227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20204" y="9241158"/>
            <a:ext cx="29163645" cy="26137437"/>
          </a:xfrm>
          <a:prstGeom prst="rect">
            <a:avLst/>
          </a:prstGeom>
        </p:spPr>
        <p:txBody>
          <a:bodyPr vert="horz" lIns="184539" tIns="92270" rIns="184539" bIns="9227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1620206" y="36707926"/>
            <a:ext cx="7560947" cy="2108597"/>
          </a:xfrm>
          <a:prstGeom prst="rect">
            <a:avLst/>
          </a:prstGeom>
        </p:spPr>
        <p:txBody>
          <a:bodyPr vert="horz" lIns="184539" tIns="92270" rIns="184539" bIns="9227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7E216-1706-4BEA-8637-CB094D572A55}" type="datetime1">
              <a:rPr lang="ko-KR" altLang="en-US" smtClean="0"/>
              <a:t>2018-10-25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1071391" y="36707926"/>
            <a:ext cx="10261281" cy="2108597"/>
          </a:xfrm>
          <a:prstGeom prst="rect">
            <a:avLst/>
          </a:prstGeom>
        </p:spPr>
        <p:txBody>
          <a:bodyPr vert="horz" lIns="184539" tIns="92270" rIns="184539" bIns="9227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ko-KR" altLang="en-US"/>
              <a:t>컴퓨터정보통신공학과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23222904" y="36707926"/>
            <a:ext cx="7560947" cy="2108597"/>
          </a:xfrm>
          <a:prstGeom prst="rect">
            <a:avLst/>
          </a:prstGeom>
        </p:spPr>
        <p:txBody>
          <a:bodyPr vert="horz" lIns="184539" tIns="92270" rIns="184539" bIns="9227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1845389" rtl="0" eaLnBrk="1" latinLnBrk="1" hangingPunct="1">
        <a:spcBef>
          <a:spcPct val="0"/>
        </a:spcBef>
        <a:buNone/>
        <a:defRPr sz="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92021" indent="-692021" algn="l" defTabSz="1845389" rtl="0" eaLnBrk="1" latinLnBrk="1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1pPr>
      <a:lvl2pPr marL="1499378" indent="-576684" algn="l" defTabSz="1845389" rtl="0" eaLnBrk="1" latinLnBrk="1" hangingPunct="1">
        <a:spcBef>
          <a:spcPct val="20000"/>
        </a:spcBef>
        <a:buFont typeface="Arial" pitchFamily="34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306736" indent="-461347" algn="l" defTabSz="1845389" rtl="0" eaLnBrk="1" latinLnBrk="1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29431" indent="-461347" algn="l" defTabSz="1845389" rtl="0" eaLnBrk="1" latinLnBrk="1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52126" indent="-461347" algn="l" defTabSz="1845389" rtl="0" eaLnBrk="1" latinLnBrk="1" hangingPunct="1">
        <a:spcBef>
          <a:spcPct val="20000"/>
        </a:spcBef>
        <a:buFont typeface="Arial" pitchFamily="34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4820" indent="-461347" algn="l" defTabSz="1845389" rtl="0" eaLnBrk="1" latinLnBrk="1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97514" indent="-461347" algn="l" defTabSz="1845389" rtl="0" eaLnBrk="1" latinLnBrk="1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920209" indent="-461347" algn="l" defTabSz="1845389" rtl="0" eaLnBrk="1" latinLnBrk="1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842904" indent="-461347" algn="l" defTabSz="1845389" rtl="0" eaLnBrk="1" latinLnBrk="1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845389" rtl="0" eaLnBrk="1" latinLnBrk="1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22695" algn="l" defTabSz="1845389" rtl="0" eaLnBrk="1" latinLnBrk="1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45389" algn="l" defTabSz="1845389" rtl="0" eaLnBrk="1" latinLnBrk="1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68083" algn="l" defTabSz="1845389" rtl="0" eaLnBrk="1" latinLnBrk="1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90778" algn="l" defTabSz="1845389" rtl="0" eaLnBrk="1" latinLnBrk="1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613473" algn="l" defTabSz="1845389" rtl="0" eaLnBrk="1" latinLnBrk="1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536167" algn="l" defTabSz="1845389" rtl="0" eaLnBrk="1" latinLnBrk="1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58862" algn="l" defTabSz="1845389" rtl="0" eaLnBrk="1" latinLnBrk="1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81556" algn="l" defTabSz="1845389" rtl="0" eaLnBrk="1" latinLnBrk="1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75201" y="-323167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41" name="그림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286479"/>
            <a:ext cx="2826125" cy="2014618"/>
          </a:xfrm>
          <a:prstGeom prst="rect">
            <a:avLst/>
          </a:prstGeom>
        </p:spPr>
      </p:pic>
      <p:sp>
        <p:nvSpPr>
          <p:cNvPr id="25" name="제목 1"/>
          <p:cNvSpPr txBox="1">
            <a:spLocks/>
          </p:cNvSpPr>
          <p:nvPr/>
        </p:nvSpPr>
        <p:spPr>
          <a:xfrm>
            <a:off x="2557367" y="0"/>
            <a:ext cx="27379646" cy="1995568"/>
          </a:xfrm>
          <a:prstGeom prst="rect">
            <a:avLst/>
          </a:prstGeom>
        </p:spPr>
        <p:txBody>
          <a:bodyPr lIns="91418" tIns="45710" rIns="91418" bIns="4571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ko-KR" alt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  <a:cs typeface="+mj-cs"/>
              </a:rPr>
              <a:t>종합설계 제목</a:t>
            </a:r>
            <a:endParaRPr lang="ko-KR" alt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  <a:cs typeface="+mj-cs"/>
            </a:endParaRPr>
          </a:p>
        </p:txBody>
      </p:sp>
      <p:grpSp>
        <p:nvGrpSpPr>
          <p:cNvPr id="228" name="그룹 227"/>
          <p:cNvGrpSpPr/>
          <p:nvPr/>
        </p:nvGrpSpPr>
        <p:grpSpPr>
          <a:xfrm>
            <a:off x="751724" y="5927408"/>
            <a:ext cx="31137976" cy="3504136"/>
            <a:chOff x="782214" y="5923775"/>
            <a:chExt cx="15219651" cy="6549560"/>
          </a:xfrm>
        </p:grpSpPr>
        <p:sp>
          <p:nvSpPr>
            <p:cNvPr id="16" name="직사각형 15"/>
            <p:cNvSpPr/>
            <p:nvPr/>
          </p:nvSpPr>
          <p:spPr>
            <a:xfrm>
              <a:off x="782214" y="6387411"/>
              <a:ext cx="15219651" cy="6085924"/>
            </a:xfrm>
            <a:prstGeom prst="rect">
              <a:avLst/>
            </a:prstGeom>
            <a:noFill/>
            <a:ln w="508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8" tIns="45710" rIns="91418" bIns="45710" rtlCol="0" anchor="ctr"/>
            <a:lstStyle/>
            <a:p>
              <a:pPr algn="ctr"/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42" name="제목 1"/>
            <p:cNvSpPr txBox="1">
              <a:spLocks/>
            </p:cNvSpPr>
            <p:nvPr/>
          </p:nvSpPr>
          <p:spPr>
            <a:xfrm>
              <a:off x="1218093" y="5923775"/>
              <a:ext cx="1168565" cy="9299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lIns="91418" tIns="45710" rIns="91418" bIns="45710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altLang="ko-KR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  <a:cs typeface="+mj-cs"/>
                </a:rPr>
                <a:t>Abstract</a:t>
              </a:r>
              <a:endParaRPr lang="ko-KR" altLang="en-US" dirty="0">
                <a:solidFill>
                  <a:schemeClr val="accent2"/>
                </a:solidFill>
                <a:latin typeface="HY견고딕" pitchFamily="18" charset="-127"/>
                <a:ea typeface="HY견고딕" pitchFamily="18" charset="-127"/>
                <a:cs typeface="+mj-cs"/>
              </a:endParaRPr>
            </a:p>
          </p:txBody>
        </p:sp>
      </p:grpSp>
      <p:grpSp>
        <p:nvGrpSpPr>
          <p:cNvPr id="230" name="그룹 229"/>
          <p:cNvGrpSpPr/>
          <p:nvPr/>
        </p:nvGrpSpPr>
        <p:grpSpPr>
          <a:xfrm>
            <a:off x="751724" y="9634584"/>
            <a:ext cx="31137976" cy="3412316"/>
            <a:chOff x="782214" y="13390130"/>
            <a:chExt cx="15219651" cy="6394199"/>
          </a:xfrm>
        </p:grpSpPr>
        <p:sp>
          <p:nvSpPr>
            <p:cNvPr id="8" name="직사각형 7"/>
            <p:cNvSpPr/>
            <p:nvPr/>
          </p:nvSpPr>
          <p:spPr>
            <a:xfrm>
              <a:off x="782214" y="14037625"/>
              <a:ext cx="15219651" cy="5746704"/>
            </a:xfrm>
            <a:prstGeom prst="rect">
              <a:avLst/>
            </a:prstGeom>
            <a:noFill/>
            <a:ln w="508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8" tIns="45710" rIns="91418" bIns="45710" rtlCol="0" anchor="ctr"/>
            <a:lstStyle/>
            <a:p>
              <a:pPr algn="ctr"/>
              <a:endParaRPr lang="ko-KR" altLang="en-US" dirty="0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9" name="제목 1"/>
            <p:cNvSpPr txBox="1">
              <a:spLocks/>
            </p:cNvSpPr>
            <p:nvPr/>
          </p:nvSpPr>
          <p:spPr>
            <a:xfrm>
              <a:off x="1128065" y="13390130"/>
              <a:ext cx="1399089" cy="9886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lIns="91418" tIns="45710" rIns="91418" bIns="45710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altLang="ko-KR" dirty="0">
                  <a:solidFill>
                    <a:schemeClr val="accent4"/>
                  </a:solidFill>
                  <a:latin typeface="HY견고딕" pitchFamily="18" charset="-127"/>
                  <a:ea typeface="HY견고딕" pitchFamily="18" charset="-127"/>
                  <a:cs typeface="+mj-cs"/>
                </a:rPr>
                <a:t>Motivation</a:t>
              </a:r>
              <a:endParaRPr lang="ko-KR" altLang="en-US" dirty="0">
                <a:solidFill>
                  <a:schemeClr val="accent4"/>
                </a:solidFill>
                <a:latin typeface="HY견고딕" pitchFamily="18" charset="-127"/>
                <a:ea typeface="HY견고딕" pitchFamily="18" charset="-127"/>
                <a:cs typeface="+mj-cs"/>
              </a:endParaRPr>
            </a:p>
          </p:txBody>
        </p:sp>
      </p:grpSp>
      <p:sp>
        <p:nvSpPr>
          <p:cNvPr id="2" name="직사각형 1"/>
          <p:cNvSpPr/>
          <p:nvPr/>
        </p:nvSpPr>
        <p:spPr>
          <a:xfrm>
            <a:off x="16151564" y="13896873"/>
            <a:ext cx="15738136" cy="5401546"/>
          </a:xfrm>
          <a:prstGeom prst="rect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r>
              <a:rPr lang="en-US" altLang="ko-KR" dirty="0">
                <a:latin typeface="HY견고딕" pitchFamily="18" charset="-127"/>
                <a:ea typeface="HY견고딕" pitchFamily="18" charset="-127"/>
              </a:rPr>
              <a:t>[]</a:t>
            </a: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27" name="그룹 226"/>
          <p:cNvGrpSpPr/>
          <p:nvPr/>
        </p:nvGrpSpPr>
        <p:grpSpPr>
          <a:xfrm>
            <a:off x="751724" y="13131618"/>
            <a:ext cx="14960415" cy="4150577"/>
            <a:chOff x="16764797" y="5766998"/>
            <a:chExt cx="14960415" cy="4150577"/>
          </a:xfrm>
        </p:grpSpPr>
        <p:sp>
          <p:nvSpPr>
            <p:cNvPr id="10" name="직사각형 9"/>
            <p:cNvSpPr/>
            <p:nvPr/>
          </p:nvSpPr>
          <p:spPr>
            <a:xfrm>
              <a:off x="16764797" y="6513634"/>
              <a:ext cx="14960415" cy="3403941"/>
            </a:xfrm>
            <a:prstGeom prst="rect">
              <a:avLst/>
            </a:prstGeom>
            <a:noFill/>
            <a:ln w="508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8" tIns="45710" rIns="91418" bIns="45710" rtlCol="0" anchor="ctr"/>
            <a:lstStyle/>
            <a:p>
              <a:pPr algn="ctr"/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제목 1"/>
            <p:cNvSpPr txBox="1">
              <a:spLocks/>
            </p:cNvSpPr>
            <p:nvPr/>
          </p:nvSpPr>
          <p:spPr>
            <a:xfrm>
              <a:off x="17266690" y="6283144"/>
              <a:ext cx="5139596" cy="125816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lIns="91418" tIns="45710" rIns="91418" bIns="45710">
              <a:no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en-US" altLang="ko-KR" dirty="0">
                  <a:solidFill>
                    <a:schemeClr val="accent3"/>
                  </a:solidFill>
                  <a:latin typeface="HY견고딕" pitchFamily="18" charset="-127"/>
                  <a:ea typeface="HY견고딕" pitchFamily="18" charset="-127"/>
                  <a:cs typeface="+mj-cs"/>
                </a:rPr>
                <a:t>Development Tools</a:t>
              </a:r>
              <a:endParaRPr lang="ko-KR" altLang="en-US" dirty="0">
                <a:solidFill>
                  <a:schemeClr val="accent3"/>
                </a:solidFill>
                <a:latin typeface="HY견고딕" pitchFamily="18" charset="-127"/>
                <a:ea typeface="HY견고딕" pitchFamily="18" charset="-127"/>
                <a:cs typeface="+mj-cs"/>
              </a:endParaRPr>
            </a:p>
          </p:txBody>
        </p:sp>
        <p:sp>
          <p:nvSpPr>
            <p:cNvPr id="23" name="내용 개체 틀 2"/>
            <p:cNvSpPr txBox="1">
              <a:spLocks/>
            </p:cNvSpPr>
            <p:nvPr/>
          </p:nvSpPr>
          <p:spPr>
            <a:xfrm>
              <a:off x="16905416" y="5766998"/>
              <a:ext cx="14495107" cy="2534364"/>
            </a:xfrm>
            <a:prstGeom prst="rect">
              <a:avLst/>
            </a:prstGeom>
          </p:spPr>
          <p:txBody>
            <a:bodyPr lIns="91418" tIns="45710" rIns="91418" bIns="45710">
              <a:normAutofit/>
            </a:bodyPr>
            <a:lstStyle/>
            <a:p>
              <a:pPr>
                <a:lnSpc>
                  <a:spcPct val="110000"/>
                </a:lnSpc>
                <a:spcBef>
                  <a:spcPct val="20000"/>
                </a:spcBef>
                <a:defRPr/>
              </a:pPr>
              <a:endParaRPr lang="en-US" altLang="ko-KR" sz="2800" dirty="0"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4458232" y="2513975"/>
            <a:ext cx="4808902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 지도교수</a:t>
            </a:r>
            <a:endParaRPr lang="en-US" altLang="ko-KR" kern="0" spc="0" dirty="0">
              <a:solidFill>
                <a:srgbClr val="000000"/>
              </a:solidFill>
              <a:effectLst/>
              <a:ea typeface="함초롬바탕" panose="020305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kern="0" dirty="0">
                <a:solidFill>
                  <a:srgbClr val="000000"/>
                </a:solidFill>
                <a:ea typeface="함초롬바탕" panose="02030504000101010101" pitchFamily="18" charset="-127"/>
              </a:rPr>
              <a:t> </a:t>
            </a:r>
            <a:r>
              <a:rPr lang="en-US" altLang="ko-KR" kern="0" dirty="0" smtClean="0">
                <a:solidFill>
                  <a:srgbClr val="000000"/>
                </a:solidFill>
                <a:ea typeface="함초롬바탕" panose="02030504000101010101" pitchFamily="18" charset="-127"/>
              </a:rPr>
              <a:t>xxx</a:t>
            </a:r>
            <a:r>
              <a:rPr lang="ko-KR" altLang="en-US" kern="0" dirty="0" smtClean="0">
                <a:solidFill>
                  <a:srgbClr val="000000"/>
                </a:solidFill>
                <a:ea typeface="함초롬바탕" panose="02030504000101010101" pitchFamily="18" charset="-127"/>
              </a:rPr>
              <a:t> </a:t>
            </a:r>
            <a:r>
              <a:rPr lang="ko-KR" altLang="en-US" kern="0" dirty="0">
                <a:solidFill>
                  <a:srgbClr val="000000"/>
                </a:solidFill>
                <a:ea typeface="함초롬바탕" panose="02030504000101010101" pitchFamily="18" charset="-127"/>
              </a:rPr>
              <a:t>교수님</a:t>
            </a:r>
            <a:endParaRPr lang="en-US" altLang="ko-KR" kern="0" dirty="0">
              <a:solidFill>
                <a:srgbClr val="000000"/>
              </a:solidFill>
              <a:ea typeface="함초롬바탕" panose="020305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ea typeface="함초롬바탕" panose="02030504000101010101" pitchFamily="18" charset="-127"/>
              </a:rPr>
              <a:t> </a:t>
            </a:r>
            <a:r>
              <a:rPr lang="ko-KR" altLang="en-US" kern="0" dirty="0" smtClean="0">
                <a:solidFill>
                  <a:srgbClr val="000000"/>
                </a:solidFill>
                <a:ea typeface="함초롬바탕" panose="02030504000101010101" pitchFamily="18" charset="-127"/>
              </a:rPr>
              <a:t>교수님 </a:t>
            </a:r>
            <a:r>
              <a:rPr lang="ko-KR" altLang="en-US" kern="0" dirty="0" err="1" smtClean="0">
                <a:solidFill>
                  <a:srgbClr val="000000"/>
                </a:solidFill>
                <a:ea typeface="함초롬바탕" panose="02030504000101010101" pitchFamily="18" charset="-127"/>
              </a:rPr>
              <a:t>이메일</a:t>
            </a:r>
            <a:endParaRPr lang="ko-KR" altLang="en-US" kern="0" spc="0" dirty="0">
              <a:solidFill>
                <a:srgbClr val="000000"/>
              </a:solidFill>
              <a:effectLst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4109935" y="2553082"/>
            <a:ext cx="5548472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 </a:t>
            </a:r>
            <a:r>
              <a:rPr lang="ko-KR" altLang="en-US" kern="0" spc="0" dirty="0" smtClean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학번</a:t>
            </a:r>
            <a:endParaRPr lang="en-US" altLang="ko-KR" kern="0" spc="0" dirty="0" smtClean="0">
              <a:solidFill>
                <a:srgbClr val="000000"/>
              </a:solidFill>
              <a:effectLst/>
              <a:ea typeface="함초롬바탕" panose="020305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kern="0" spc="0" dirty="0" smtClean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 </a:t>
            </a:r>
            <a:r>
              <a:rPr lang="ko-KR" altLang="en-US" kern="0" spc="0" dirty="0" smtClean="0"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이름</a:t>
            </a:r>
            <a:endParaRPr lang="en-US" altLang="ko-KR" kern="0" dirty="0">
              <a:solidFill>
                <a:srgbClr val="000000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 </a:t>
            </a:r>
            <a:r>
              <a:rPr lang="ko-KR" altLang="en-US" kern="0" spc="0" dirty="0" err="1" smtClean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이메일</a:t>
            </a:r>
            <a:endParaRPr lang="ko-KR" altLang="en-US" kern="0" spc="0" dirty="0">
              <a:solidFill>
                <a:srgbClr val="000000"/>
              </a:solidFill>
              <a:effectLst/>
            </a:endParaRPr>
          </a:p>
        </p:txBody>
      </p:sp>
      <p:grpSp>
        <p:nvGrpSpPr>
          <p:cNvPr id="249" name="그룹 248"/>
          <p:cNvGrpSpPr/>
          <p:nvPr/>
        </p:nvGrpSpPr>
        <p:grpSpPr>
          <a:xfrm>
            <a:off x="16362468" y="27496543"/>
            <a:ext cx="15527231" cy="9731868"/>
            <a:chOff x="771417" y="17227679"/>
            <a:chExt cx="15144856" cy="9731868"/>
          </a:xfrm>
        </p:grpSpPr>
        <p:sp>
          <p:nvSpPr>
            <p:cNvPr id="14" name="직사각형 13"/>
            <p:cNvSpPr/>
            <p:nvPr/>
          </p:nvSpPr>
          <p:spPr>
            <a:xfrm>
              <a:off x="771417" y="17660906"/>
              <a:ext cx="15144856" cy="9298641"/>
            </a:xfrm>
            <a:prstGeom prst="rect">
              <a:avLst/>
            </a:prstGeom>
            <a:noFill/>
            <a:ln w="508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8" tIns="45710" rIns="91418" bIns="45710" rtlCol="0" anchor="ctr"/>
            <a:lstStyle/>
            <a:p>
              <a:pPr algn="ctr"/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27" name="제목 1"/>
            <p:cNvSpPr txBox="1">
              <a:spLocks/>
            </p:cNvSpPr>
            <p:nvPr/>
          </p:nvSpPr>
          <p:spPr>
            <a:xfrm>
              <a:off x="1246763" y="17227679"/>
              <a:ext cx="3108626" cy="555300"/>
            </a:xfrm>
            <a:prstGeom prst="rect">
              <a:avLst/>
            </a:prstGeom>
            <a:solidFill>
              <a:schemeClr val="bg1"/>
            </a:solidFill>
          </p:spPr>
          <p:txBody>
            <a:bodyPr lIns="91418" tIns="45710" rIns="91418" bIns="45710">
              <a:no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lang="en-US" altLang="ko-KR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Flow Chart</a:t>
              </a:r>
              <a:endParaRPr lang="ko-KR" altLang="en-US" dirty="0">
                <a:solidFill>
                  <a:schemeClr val="accent2"/>
                </a:solidFill>
                <a:latin typeface="HY견고딕" pitchFamily="18" charset="-127"/>
                <a:ea typeface="HY견고딕" pitchFamily="18" charset="-127"/>
                <a:cs typeface="+mj-cs"/>
              </a:endParaRPr>
            </a:p>
          </p:txBody>
        </p:sp>
      </p:grpSp>
      <p:sp>
        <p:nvSpPr>
          <p:cNvPr id="5" name="제목 1"/>
          <p:cNvSpPr txBox="1">
            <a:spLocks/>
          </p:cNvSpPr>
          <p:nvPr/>
        </p:nvSpPr>
        <p:spPr>
          <a:xfrm>
            <a:off x="16897650" y="13254824"/>
            <a:ext cx="3889466" cy="1291067"/>
          </a:xfrm>
          <a:prstGeom prst="rect">
            <a:avLst/>
          </a:prstGeom>
          <a:solidFill>
            <a:schemeClr val="bg1"/>
          </a:solidFill>
        </p:spPr>
        <p:txBody>
          <a:bodyPr lIns="91418" tIns="45710" rIns="91418" bIns="4571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ko-KR" dirty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  <a:cs typeface="+mj-cs"/>
              </a:rPr>
              <a:t>Contributions</a:t>
            </a:r>
            <a:endParaRPr lang="ko-KR" altLang="en-US" dirty="0">
              <a:solidFill>
                <a:schemeClr val="accent1"/>
              </a:solidFill>
              <a:latin typeface="HY견고딕" pitchFamily="18" charset="-127"/>
              <a:ea typeface="HY견고딕" pitchFamily="18" charset="-127"/>
              <a:cs typeface="+mj-cs"/>
            </a:endParaRPr>
          </a:p>
        </p:txBody>
      </p:sp>
      <p:grpSp>
        <p:nvGrpSpPr>
          <p:cNvPr id="250" name="그룹 249"/>
          <p:cNvGrpSpPr/>
          <p:nvPr/>
        </p:nvGrpSpPr>
        <p:grpSpPr>
          <a:xfrm>
            <a:off x="16312455" y="19400399"/>
            <a:ext cx="15577245" cy="7559148"/>
            <a:chOff x="16312455" y="19400399"/>
            <a:chExt cx="15167561" cy="7559148"/>
          </a:xfrm>
        </p:grpSpPr>
        <p:sp>
          <p:nvSpPr>
            <p:cNvPr id="67" name="직사각형 66"/>
            <p:cNvSpPr/>
            <p:nvPr/>
          </p:nvSpPr>
          <p:spPr>
            <a:xfrm>
              <a:off x="16312455" y="19860956"/>
              <a:ext cx="15167561" cy="7098591"/>
            </a:xfrm>
            <a:prstGeom prst="rect">
              <a:avLst/>
            </a:prstGeom>
            <a:noFill/>
            <a:ln w="508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8" tIns="45710" rIns="91418" bIns="45710" rtlCol="0" anchor="ctr"/>
            <a:lstStyle/>
            <a:p>
              <a:pPr algn="ctr"/>
              <a:endParaRPr lang="ko-KR" altLang="en-US"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5" name="제목 1"/>
            <p:cNvSpPr txBox="1">
              <a:spLocks/>
            </p:cNvSpPr>
            <p:nvPr/>
          </p:nvSpPr>
          <p:spPr>
            <a:xfrm>
              <a:off x="16897650" y="19400399"/>
              <a:ext cx="4272927" cy="593525"/>
            </a:xfrm>
            <a:prstGeom prst="rect">
              <a:avLst/>
            </a:prstGeom>
            <a:solidFill>
              <a:schemeClr val="bg1"/>
            </a:solidFill>
          </p:spPr>
          <p:txBody>
            <a:bodyPr lIns="91418" tIns="45710" rIns="91418" bIns="45710">
              <a:no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lang="en-US" altLang="ko-KR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Implementation</a:t>
              </a:r>
              <a:endParaRPr lang="ko-KR" altLang="en-US" dirty="0">
                <a:solidFill>
                  <a:schemeClr val="accent2"/>
                </a:solidFill>
                <a:latin typeface="HY견고딕" pitchFamily="18" charset="-127"/>
                <a:ea typeface="HY견고딕" pitchFamily="18" charset="-127"/>
                <a:cs typeface="+mj-cs"/>
              </a:endParaRPr>
            </a:p>
          </p:txBody>
        </p:sp>
      </p:grp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32404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726352" y="18500857"/>
            <a:ext cx="15015958" cy="18727554"/>
          </a:xfrm>
          <a:prstGeom prst="rect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endParaRPr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9" name="제목 1"/>
          <p:cNvSpPr txBox="1">
            <a:spLocks/>
          </p:cNvSpPr>
          <p:nvPr/>
        </p:nvSpPr>
        <p:spPr>
          <a:xfrm>
            <a:off x="1459303" y="17926487"/>
            <a:ext cx="2574962" cy="690513"/>
          </a:xfrm>
          <a:prstGeom prst="rect">
            <a:avLst/>
          </a:prstGeom>
          <a:solidFill>
            <a:schemeClr val="bg1"/>
          </a:solidFill>
        </p:spPr>
        <p:txBody>
          <a:bodyPr lIns="91418" tIns="45710" rIns="91418" bIns="45710" anchor="t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ko-KR" dirty="0">
                <a:solidFill>
                  <a:schemeClr val="accent2"/>
                </a:solidFill>
                <a:latin typeface="HY견고딕" pitchFamily="18" charset="-127"/>
                <a:ea typeface="HY견고딕" pitchFamily="18" charset="-127"/>
                <a:cs typeface="+mj-cs"/>
              </a:rPr>
              <a:t>Overview</a:t>
            </a:r>
            <a:endParaRPr lang="ko-KR" altLang="en-US" dirty="0">
              <a:solidFill>
                <a:schemeClr val="accent2"/>
              </a:solidFill>
              <a:latin typeface="HY견고딕" pitchFamily="18" charset="-127"/>
              <a:ea typeface="HY견고딕" pitchFamily="18" charset="-127"/>
              <a:cs typeface="+mj-cs"/>
            </a:endParaRPr>
          </a:p>
        </p:txBody>
      </p:sp>
      <p:pic>
        <p:nvPicPr>
          <p:cNvPr id="58" name="Picture 181" descr="no-photo-ic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010" y="2472287"/>
            <a:ext cx="3324427" cy="3216620"/>
          </a:xfrm>
          <a:prstGeom prst="rect">
            <a:avLst/>
          </a:prstGeom>
        </p:spPr>
      </p:pic>
      <p:pic>
        <p:nvPicPr>
          <p:cNvPr id="60" name="그림 5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1278" y="37801715"/>
            <a:ext cx="7902507" cy="1442920"/>
          </a:xfrm>
          <a:prstGeom prst="rect">
            <a:avLst/>
          </a:prstGeom>
        </p:spPr>
      </p:pic>
      <p:pic>
        <p:nvPicPr>
          <p:cNvPr id="66" name="Picture 181" descr="no-photo-ic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425" y="2544295"/>
            <a:ext cx="3324427" cy="3216620"/>
          </a:xfrm>
          <a:prstGeom prst="rect">
            <a:avLst/>
          </a:prstGeom>
        </p:spPr>
      </p:pic>
      <p:sp>
        <p:nvSpPr>
          <p:cNvPr id="68" name="내용 개체 틀 2"/>
          <p:cNvSpPr txBox="1">
            <a:spLocks/>
          </p:cNvSpPr>
          <p:nvPr/>
        </p:nvSpPr>
        <p:spPr>
          <a:xfrm>
            <a:off x="6862683" y="14209556"/>
            <a:ext cx="18900693" cy="4927730"/>
          </a:xfrm>
          <a:prstGeom prst="rect">
            <a:avLst/>
          </a:prstGeom>
        </p:spPr>
        <p:txBody>
          <a:bodyPr lIns="91418" tIns="45710" rIns="91418" bIns="45710">
            <a:normAutofit fontScale="85000" lnSpcReduction="10000"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defRPr/>
            </a:pPr>
            <a:r>
              <a:rPr lang="ko-KR" altLang="en-US" sz="9600" b="1" dirty="0" smtClean="0">
                <a:latin typeface="HY견고딕" pitchFamily="18" charset="-127"/>
                <a:ea typeface="HY견고딕" pitchFamily="18" charset="-127"/>
              </a:rPr>
              <a:t>자유롭게 작성하셔도 됩니다 </a:t>
            </a:r>
            <a:r>
              <a:rPr lang="en-US" altLang="ko-KR" sz="9600" b="1" dirty="0" smtClean="0">
                <a:latin typeface="HY견고딕" pitchFamily="18" charset="-127"/>
                <a:ea typeface="HY견고딕" pitchFamily="18" charset="-127"/>
              </a:rPr>
              <a:t>.</a:t>
            </a:r>
          </a:p>
          <a:p>
            <a:pPr>
              <a:lnSpc>
                <a:spcPct val="110000"/>
              </a:lnSpc>
              <a:spcBef>
                <a:spcPct val="20000"/>
              </a:spcBef>
              <a:defRPr/>
            </a:pPr>
            <a:r>
              <a:rPr lang="en-US" altLang="ko-KR" sz="9600" b="1" dirty="0" smtClean="0"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9600" b="1" dirty="0" smtClean="0">
                <a:latin typeface="HY견고딕" pitchFamily="18" charset="-127"/>
                <a:ea typeface="HY견고딕" pitchFamily="18" charset="-127"/>
              </a:rPr>
              <a:t>상자 편집 가능</a:t>
            </a:r>
            <a:r>
              <a:rPr lang="en-US" altLang="ko-KR" sz="9600" b="1" dirty="0" smtClean="0">
                <a:latin typeface="HY견고딕" pitchFamily="18" charset="-127"/>
                <a:ea typeface="HY견고딕" pitchFamily="18" charset="-127"/>
              </a:rPr>
              <a:t>)  </a:t>
            </a:r>
          </a:p>
          <a:p>
            <a:pPr>
              <a:lnSpc>
                <a:spcPct val="110000"/>
              </a:lnSpc>
              <a:spcBef>
                <a:spcPct val="20000"/>
              </a:spcBef>
              <a:defRPr/>
            </a:pPr>
            <a:r>
              <a:rPr lang="en-US" altLang="ko-KR" sz="9600" b="1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* PPT </a:t>
            </a:r>
            <a:r>
              <a:rPr lang="ko-KR" altLang="en-US" sz="9600" b="1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전체 사이즈는 편집하지 마세요</a:t>
            </a:r>
            <a:r>
              <a:rPr lang="en-US" altLang="ko-KR" sz="9600" b="1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!</a:t>
            </a:r>
            <a:endParaRPr lang="en-US" altLang="ko-KR" sz="9600" b="1" dirty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9590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6508</TotalTime>
  <Words>42</Words>
  <Application>Microsoft Office PowerPoint</Application>
  <PresentationFormat>사용자 지정</PresentationFormat>
  <Paragraphs>18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HY견고딕</vt:lpstr>
      <vt:lpstr>돋움</vt:lpstr>
      <vt:lpstr>맑은 고딕</vt:lpstr>
      <vt:lpstr>함초롬바탕</vt:lpstr>
      <vt:lpstr>Arial</vt:lpstr>
      <vt:lpstr>Office 테마</vt:lpstr>
      <vt:lpstr>PowerPoint 프레젠테이션</vt:lpstr>
    </vt:vector>
  </TitlesOfParts>
  <Company>Black Edition SP3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정진우</dc:creator>
  <cp:lastModifiedBy>user</cp:lastModifiedBy>
  <cp:revision>591</cp:revision>
  <cp:lastPrinted>2013-11-19T03:48:21Z</cp:lastPrinted>
  <dcterms:created xsi:type="dcterms:W3CDTF">2010-05-10T06:17:23Z</dcterms:created>
  <dcterms:modified xsi:type="dcterms:W3CDTF">2018-10-25T08:24:21Z</dcterms:modified>
</cp:coreProperties>
</file>