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6" r:id="rId2"/>
  </p:sldIdLst>
  <p:sldSz cx="32404050" cy="39604950"/>
  <p:notesSz cx="6797675" cy="9874250"/>
  <p:defaultTextStyle>
    <a:defPPr>
      <a:defRPr lang="ko-KR"/>
    </a:defPPr>
    <a:lvl1pPr marL="0" algn="l" defTabSz="1845389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22695" algn="l" defTabSz="1845389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45389" algn="l" defTabSz="1845389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68083" algn="l" defTabSz="1845389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90778" algn="l" defTabSz="1845389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613473" algn="l" defTabSz="1845389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536167" algn="l" defTabSz="1845389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458862" algn="l" defTabSz="1845389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81556" algn="l" defTabSz="1845389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159">
          <p15:clr>
            <a:srgbClr val="A4A3A4"/>
          </p15:clr>
        </p15:guide>
        <p15:guide id="2" orient="horz" pos="2405">
          <p15:clr>
            <a:srgbClr val="A4A3A4"/>
          </p15:clr>
        </p15:guide>
        <p15:guide id="3" orient="horz" pos="14527">
          <p15:clr>
            <a:srgbClr val="A4A3A4"/>
          </p15:clr>
        </p15:guide>
        <p15:guide id="4" orient="horz" pos="15281">
          <p15:clr>
            <a:srgbClr val="A4A3A4"/>
          </p15:clr>
        </p15:guide>
        <p15:guide id="5" orient="horz" pos="16859">
          <p15:clr>
            <a:srgbClr val="A4A3A4"/>
          </p15:clr>
        </p15:guide>
        <p15:guide id="6" orient="horz" pos="11703">
          <p15:clr>
            <a:srgbClr val="A4A3A4"/>
          </p15:clr>
        </p15:guide>
        <p15:guide id="7" pos="408">
          <p15:clr>
            <a:srgbClr val="A4A3A4"/>
          </p15:clr>
        </p15:guide>
        <p15:guide id="8" pos="20389">
          <p15:clr>
            <a:srgbClr val="A4A3A4"/>
          </p15:clr>
        </p15:guide>
        <p15:guide id="9" pos="5579">
          <p15:clr>
            <a:srgbClr val="A4A3A4"/>
          </p15:clr>
        </p15:guide>
        <p15:guide id="10" pos="81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E5"/>
    <a:srgbClr val="FFFFCC"/>
    <a:srgbClr val="00FF00"/>
    <a:srgbClr val="FBD15B"/>
    <a:srgbClr val="F96BE5"/>
    <a:srgbClr val="F1BE73"/>
    <a:srgbClr val="81F76D"/>
    <a:srgbClr val="FA5C5C"/>
    <a:srgbClr val="CCEC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4550" autoAdjust="0"/>
    <p:restoredTop sz="93356" autoAdjust="0"/>
  </p:normalViewPr>
  <p:slideViewPr>
    <p:cSldViewPr showGuides="1">
      <p:cViewPr varScale="1">
        <p:scale>
          <a:sx n="13" d="100"/>
          <a:sy n="13" d="100"/>
        </p:scale>
        <p:origin x="2640" y="108"/>
      </p:cViewPr>
      <p:guideLst>
        <p:guide orient="horz" pos="11159"/>
        <p:guide orient="horz" pos="2405"/>
        <p:guide orient="horz" pos="14527"/>
        <p:guide orient="horz" pos="15281"/>
        <p:guide orient="horz" pos="16859"/>
        <p:guide orient="horz" pos="11703"/>
        <p:guide pos="408"/>
        <p:guide pos="20389"/>
        <p:guide pos="5579"/>
        <p:guide pos="81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FD569-1210-4849-995F-FF8EF38D20CF}" type="datetimeFigureOut">
              <a:rPr lang="ko-KR" altLang="en-US" smtClean="0"/>
              <a:pPr/>
              <a:t>2018-10-23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884363" y="741363"/>
            <a:ext cx="3028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691063"/>
            <a:ext cx="5438775" cy="4443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D803B1-C978-4378-B7DF-B8617AAB290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7575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2430305" y="12303209"/>
            <a:ext cx="27543443" cy="848939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860609" y="22442805"/>
            <a:ext cx="22682835" cy="1012126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922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8453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768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6907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613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536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458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381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2018-10-23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2018-10-23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729472" y="6665008"/>
            <a:ext cx="4877489" cy="141926902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85762" y="6665008"/>
            <a:ext cx="14103639" cy="141926902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2018-10-23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2018-10-23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59695" y="25449851"/>
            <a:ext cx="27543443" cy="7865983"/>
          </a:xfrm>
        </p:spPr>
        <p:txBody>
          <a:bodyPr anchor="t"/>
          <a:lstStyle>
            <a:lvl1pPr algn="l">
              <a:defRPr sz="81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559695" y="16786271"/>
            <a:ext cx="27543443" cy="8663580"/>
          </a:xfrm>
        </p:spPr>
        <p:txBody>
          <a:bodyPr anchor="b"/>
          <a:lstStyle>
            <a:lvl1pPr marL="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1pPr>
            <a:lvl2pPr marL="922695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2pPr>
            <a:lvl3pPr marL="1845389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3pPr>
            <a:lvl4pPr marL="2768083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4pPr>
            <a:lvl5pPr marL="3690778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5pPr>
            <a:lvl6pPr marL="4613473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6pPr>
            <a:lvl7pPr marL="5536167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7pPr>
            <a:lvl8pPr marL="6458862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8pPr>
            <a:lvl9pPr marL="7381556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2018-10-23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85768" y="38816522"/>
            <a:ext cx="9490558" cy="109775387"/>
          </a:xfr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40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1116393" y="38816522"/>
            <a:ext cx="9490564" cy="109775387"/>
          </a:xfr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40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2018-10-23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20204" y="1586035"/>
            <a:ext cx="29163645" cy="6600825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620205" y="8865280"/>
            <a:ext cx="14317414" cy="3694625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22695" indent="0">
              <a:buNone/>
              <a:defRPr sz="4000" b="1"/>
            </a:lvl2pPr>
            <a:lvl3pPr marL="1845389" indent="0">
              <a:buNone/>
              <a:defRPr sz="3600" b="1"/>
            </a:lvl3pPr>
            <a:lvl4pPr marL="2768083" indent="0">
              <a:buNone/>
              <a:defRPr sz="3200" b="1"/>
            </a:lvl4pPr>
            <a:lvl5pPr marL="3690778" indent="0">
              <a:buNone/>
              <a:defRPr sz="3200" b="1"/>
            </a:lvl5pPr>
            <a:lvl6pPr marL="4613473" indent="0">
              <a:buNone/>
              <a:defRPr sz="3200" b="1"/>
            </a:lvl6pPr>
            <a:lvl7pPr marL="5536167" indent="0">
              <a:buNone/>
              <a:defRPr sz="3200" b="1"/>
            </a:lvl7pPr>
            <a:lvl8pPr marL="6458862" indent="0">
              <a:buNone/>
              <a:defRPr sz="3200" b="1"/>
            </a:lvl8pPr>
            <a:lvl9pPr marL="7381556" indent="0">
              <a:buNone/>
              <a:defRPr sz="3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620205" y="12559904"/>
            <a:ext cx="14317414" cy="22818689"/>
          </a:xfrm>
        </p:spPr>
        <p:txBody>
          <a:bodyPr/>
          <a:lstStyle>
            <a:lvl1pPr>
              <a:defRPr sz="4800"/>
            </a:lvl1pPr>
            <a:lvl2pPr>
              <a:defRPr sz="40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6460807" y="8865280"/>
            <a:ext cx="14323041" cy="3694625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22695" indent="0">
              <a:buNone/>
              <a:defRPr sz="4000" b="1"/>
            </a:lvl2pPr>
            <a:lvl3pPr marL="1845389" indent="0">
              <a:buNone/>
              <a:defRPr sz="3600" b="1"/>
            </a:lvl3pPr>
            <a:lvl4pPr marL="2768083" indent="0">
              <a:buNone/>
              <a:defRPr sz="3200" b="1"/>
            </a:lvl4pPr>
            <a:lvl5pPr marL="3690778" indent="0">
              <a:buNone/>
              <a:defRPr sz="3200" b="1"/>
            </a:lvl5pPr>
            <a:lvl6pPr marL="4613473" indent="0">
              <a:buNone/>
              <a:defRPr sz="3200" b="1"/>
            </a:lvl6pPr>
            <a:lvl7pPr marL="5536167" indent="0">
              <a:buNone/>
              <a:defRPr sz="3200" b="1"/>
            </a:lvl7pPr>
            <a:lvl8pPr marL="6458862" indent="0">
              <a:buNone/>
              <a:defRPr sz="3200" b="1"/>
            </a:lvl8pPr>
            <a:lvl9pPr marL="7381556" indent="0">
              <a:buNone/>
              <a:defRPr sz="3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6460807" y="12559904"/>
            <a:ext cx="14323041" cy="22818689"/>
          </a:xfrm>
        </p:spPr>
        <p:txBody>
          <a:bodyPr/>
          <a:lstStyle>
            <a:lvl1pPr>
              <a:defRPr sz="4800"/>
            </a:lvl1pPr>
            <a:lvl2pPr>
              <a:defRPr sz="40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2018-10-23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2018-10-23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2018-10-23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20209" y="1576863"/>
            <a:ext cx="10660707" cy="6710839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2669084" y="1576867"/>
            <a:ext cx="18114766" cy="33801728"/>
          </a:xfrm>
        </p:spPr>
        <p:txBody>
          <a:bodyPr/>
          <a:lstStyle>
            <a:lvl1pPr>
              <a:defRPr sz="65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20209" y="8287706"/>
            <a:ext cx="10660707" cy="27090889"/>
          </a:xfrm>
        </p:spPr>
        <p:txBody>
          <a:bodyPr/>
          <a:lstStyle>
            <a:lvl1pPr marL="0" indent="0">
              <a:buNone/>
              <a:defRPr sz="2900"/>
            </a:lvl1pPr>
            <a:lvl2pPr marL="922695" indent="0">
              <a:buNone/>
              <a:defRPr sz="2400"/>
            </a:lvl2pPr>
            <a:lvl3pPr marL="1845389" indent="0">
              <a:buNone/>
              <a:defRPr sz="2000"/>
            </a:lvl3pPr>
            <a:lvl4pPr marL="2768083" indent="0">
              <a:buNone/>
              <a:defRPr sz="1900"/>
            </a:lvl4pPr>
            <a:lvl5pPr marL="3690778" indent="0">
              <a:buNone/>
              <a:defRPr sz="1900"/>
            </a:lvl5pPr>
            <a:lvl6pPr marL="4613473" indent="0">
              <a:buNone/>
              <a:defRPr sz="1900"/>
            </a:lvl6pPr>
            <a:lvl7pPr marL="5536167" indent="0">
              <a:buNone/>
              <a:defRPr sz="1900"/>
            </a:lvl7pPr>
            <a:lvl8pPr marL="6458862" indent="0">
              <a:buNone/>
              <a:defRPr sz="1900"/>
            </a:lvl8pPr>
            <a:lvl9pPr marL="7381556" indent="0">
              <a:buNone/>
              <a:defRPr sz="1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2018-10-23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51420" y="27723465"/>
            <a:ext cx="19442430" cy="3272912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6351420" y="3538776"/>
            <a:ext cx="19442430" cy="23762970"/>
          </a:xfrm>
        </p:spPr>
        <p:txBody>
          <a:bodyPr/>
          <a:lstStyle>
            <a:lvl1pPr marL="0" indent="0">
              <a:buNone/>
              <a:defRPr sz="6500"/>
            </a:lvl1pPr>
            <a:lvl2pPr marL="922695" indent="0">
              <a:buNone/>
              <a:defRPr sz="5600"/>
            </a:lvl2pPr>
            <a:lvl3pPr marL="1845389" indent="0">
              <a:buNone/>
              <a:defRPr sz="4800"/>
            </a:lvl3pPr>
            <a:lvl4pPr marL="2768083" indent="0">
              <a:buNone/>
              <a:defRPr sz="4000"/>
            </a:lvl4pPr>
            <a:lvl5pPr marL="3690778" indent="0">
              <a:buNone/>
              <a:defRPr sz="4000"/>
            </a:lvl5pPr>
            <a:lvl6pPr marL="4613473" indent="0">
              <a:buNone/>
              <a:defRPr sz="4000"/>
            </a:lvl6pPr>
            <a:lvl7pPr marL="5536167" indent="0">
              <a:buNone/>
              <a:defRPr sz="4000"/>
            </a:lvl7pPr>
            <a:lvl8pPr marL="6458862" indent="0">
              <a:buNone/>
              <a:defRPr sz="4000"/>
            </a:lvl8pPr>
            <a:lvl9pPr marL="7381556" indent="0">
              <a:buNone/>
              <a:defRPr sz="4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51420" y="30996377"/>
            <a:ext cx="19442430" cy="4648078"/>
          </a:xfrm>
        </p:spPr>
        <p:txBody>
          <a:bodyPr/>
          <a:lstStyle>
            <a:lvl1pPr marL="0" indent="0">
              <a:buNone/>
              <a:defRPr sz="2900"/>
            </a:lvl1pPr>
            <a:lvl2pPr marL="922695" indent="0">
              <a:buNone/>
              <a:defRPr sz="2400"/>
            </a:lvl2pPr>
            <a:lvl3pPr marL="1845389" indent="0">
              <a:buNone/>
              <a:defRPr sz="2000"/>
            </a:lvl3pPr>
            <a:lvl4pPr marL="2768083" indent="0">
              <a:buNone/>
              <a:defRPr sz="1900"/>
            </a:lvl4pPr>
            <a:lvl5pPr marL="3690778" indent="0">
              <a:buNone/>
              <a:defRPr sz="1900"/>
            </a:lvl5pPr>
            <a:lvl6pPr marL="4613473" indent="0">
              <a:buNone/>
              <a:defRPr sz="1900"/>
            </a:lvl6pPr>
            <a:lvl7pPr marL="5536167" indent="0">
              <a:buNone/>
              <a:defRPr sz="1900"/>
            </a:lvl7pPr>
            <a:lvl8pPr marL="6458862" indent="0">
              <a:buNone/>
              <a:defRPr sz="1900"/>
            </a:lvl8pPr>
            <a:lvl9pPr marL="7381556" indent="0">
              <a:buNone/>
              <a:defRPr sz="1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2018-10-23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1620204" y="1586035"/>
            <a:ext cx="29163645" cy="6600825"/>
          </a:xfrm>
          <a:prstGeom prst="rect">
            <a:avLst/>
          </a:prstGeom>
        </p:spPr>
        <p:txBody>
          <a:bodyPr vert="horz" lIns="184539" tIns="92270" rIns="184539" bIns="9227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620204" y="9241158"/>
            <a:ext cx="29163645" cy="26137437"/>
          </a:xfrm>
          <a:prstGeom prst="rect">
            <a:avLst/>
          </a:prstGeom>
        </p:spPr>
        <p:txBody>
          <a:bodyPr vert="horz" lIns="184539" tIns="92270" rIns="184539" bIns="9227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1620206" y="36707926"/>
            <a:ext cx="7560947" cy="2108597"/>
          </a:xfrm>
          <a:prstGeom prst="rect">
            <a:avLst/>
          </a:prstGeom>
        </p:spPr>
        <p:txBody>
          <a:bodyPr vert="horz" lIns="184539" tIns="92270" rIns="184539" bIns="9227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6CAC05-882A-40C6-870E-9B57436ED9E6}" type="datetimeFigureOut">
              <a:rPr lang="ko-KR" altLang="en-US" smtClean="0"/>
              <a:pPr/>
              <a:t>2018-10-23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11071391" y="36707926"/>
            <a:ext cx="10261281" cy="2108597"/>
          </a:xfrm>
          <a:prstGeom prst="rect">
            <a:avLst/>
          </a:prstGeom>
        </p:spPr>
        <p:txBody>
          <a:bodyPr vert="horz" lIns="184539" tIns="92270" rIns="184539" bIns="9227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23222904" y="36707926"/>
            <a:ext cx="7560947" cy="2108597"/>
          </a:xfrm>
          <a:prstGeom prst="rect">
            <a:avLst/>
          </a:prstGeom>
        </p:spPr>
        <p:txBody>
          <a:bodyPr vert="horz" lIns="184539" tIns="92270" rIns="184539" bIns="9227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45389" rtl="0" eaLnBrk="1" latinLnBrk="1" hangingPunct="1">
        <a:spcBef>
          <a:spcPct val="0"/>
        </a:spcBef>
        <a:buNone/>
        <a:defRPr sz="8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92021" indent="-692021" algn="l" defTabSz="1845389" rtl="0" eaLnBrk="1" latinLnBrk="1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1pPr>
      <a:lvl2pPr marL="1499378" indent="-576684" algn="l" defTabSz="1845389" rtl="0" eaLnBrk="1" latinLnBrk="1" hangingPunct="1">
        <a:spcBef>
          <a:spcPct val="20000"/>
        </a:spcBef>
        <a:buFont typeface="Arial" pitchFamily="34" charset="0"/>
        <a:buChar char="–"/>
        <a:defRPr sz="5600" kern="1200">
          <a:solidFill>
            <a:schemeClr val="tx1"/>
          </a:solidFill>
          <a:latin typeface="+mn-lt"/>
          <a:ea typeface="+mn-ea"/>
          <a:cs typeface="+mn-cs"/>
        </a:defRPr>
      </a:lvl2pPr>
      <a:lvl3pPr marL="2306736" indent="-461347" algn="l" defTabSz="1845389" rtl="0" eaLnBrk="1" latinLnBrk="1" hangingPunct="1">
        <a:spcBef>
          <a:spcPct val="20000"/>
        </a:spcBef>
        <a:buFont typeface="Arial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229431" indent="-461347" algn="l" defTabSz="1845389" rtl="0" eaLnBrk="1" latinLnBrk="1" hangingPunct="1">
        <a:spcBef>
          <a:spcPct val="20000"/>
        </a:spcBef>
        <a:buFont typeface="Arial" pitchFamily="34" charset="0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4pPr>
      <a:lvl5pPr marL="4152126" indent="-461347" algn="l" defTabSz="1845389" rtl="0" eaLnBrk="1" latinLnBrk="1" hangingPunct="1">
        <a:spcBef>
          <a:spcPct val="20000"/>
        </a:spcBef>
        <a:buFont typeface="Arial" pitchFamily="34" charset="0"/>
        <a:buChar char="»"/>
        <a:defRPr sz="4000" kern="1200">
          <a:solidFill>
            <a:schemeClr val="tx1"/>
          </a:solidFill>
          <a:latin typeface="+mn-lt"/>
          <a:ea typeface="+mn-ea"/>
          <a:cs typeface="+mn-cs"/>
        </a:defRPr>
      </a:lvl5pPr>
      <a:lvl6pPr marL="5074820" indent="-461347" algn="l" defTabSz="1845389" rtl="0" eaLnBrk="1" latinLnBrk="1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6pPr>
      <a:lvl7pPr marL="5997514" indent="-461347" algn="l" defTabSz="1845389" rtl="0" eaLnBrk="1" latinLnBrk="1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7pPr>
      <a:lvl8pPr marL="6920209" indent="-461347" algn="l" defTabSz="1845389" rtl="0" eaLnBrk="1" latinLnBrk="1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8pPr>
      <a:lvl9pPr marL="7842904" indent="-461347" algn="l" defTabSz="1845389" rtl="0" eaLnBrk="1" latinLnBrk="1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845389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22695" algn="l" defTabSz="1845389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45389" algn="l" defTabSz="1845389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68083" algn="l" defTabSz="1845389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90778" algn="l" defTabSz="1845389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613473" algn="l" defTabSz="1845389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536167" algn="l" defTabSz="1845389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58862" algn="l" defTabSz="1845389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81556" algn="l" defTabSz="1845389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6559215" y="7515289"/>
            <a:ext cx="14881436" cy="4593320"/>
          </a:xfrm>
          <a:prstGeom prst="rect">
            <a:avLst/>
          </a:prstGeom>
          <a:noFill/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rtlCol="0" anchor="ctr"/>
          <a:lstStyle/>
          <a:p>
            <a:pPr algn="ctr"/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[]</a:t>
            </a:r>
            <a:endParaRPr lang="ko-KR" altLang="en-US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내용 개체 틀 2"/>
          <p:cNvSpPr txBox="1">
            <a:spLocks/>
          </p:cNvSpPr>
          <p:nvPr/>
        </p:nvSpPr>
        <p:spPr>
          <a:xfrm>
            <a:off x="961224" y="7561115"/>
            <a:ext cx="14942727" cy="309736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lIns="91418" tIns="45710" rIns="91418" bIns="45710">
            <a:normAutofit/>
          </a:bodyPr>
          <a:lstStyle/>
          <a:p>
            <a:pPr marL="342818" indent="-342818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altLang="ko-KR" sz="4400" dirty="0">
              <a:latin typeface="HY견고딕" pitchFamily="18" charset="-127"/>
              <a:ea typeface="HY견고딕" pitchFamily="18" charset="-127"/>
            </a:endParaRPr>
          </a:p>
          <a:p>
            <a:pPr marL="342818" indent="-342818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altLang="ko-KR" sz="4400" dirty="0" smtClean="0">
              <a:latin typeface="HY견고딕" pitchFamily="18" charset="-127"/>
              <a:ea typeface="HY견고딕" pitchFamily="18" charset="-127"/>
            </a:endParaRPr>
          </a:p>
          <a:p>
            <a:pPr marL="342818" indent="-342818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altLang="ko-KR" sz="4400" dirty="0">
              <a:latin typeface="HY견고딕" pitchFamily="18" charset="-127"/>
              <a:ea typeface="HY견고딕" pitchFamily="18" charset="-127"/>
            </a:endParaRPr>
          </a:p>
          <a:p>
            <a:pPr marL="342818" indent="-342818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altLang="ko-KR" sz="4400" dirty="0" smtClean="0">
              <a:latin typeface="HY견고딕" pitchFamily="18" charset="-127"/>
              <a:ea typeface="HY견고딕" pitchFamily="18" charset="-127"/>
            </a:endParaRPr>
          </a:p>
          <a:p>
            <a:pPr marL="342818" indent="-342818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ko-KR" altLang="en-US" sz="4400" b="1" dirty="0">
              <a:latin typeface="+mn-ea"/>
            </a:endParaRPr>
          </a:p>
        </p:txBody>
      </p:sp>
      <p:sp>
        <p:nvSpPr>
          <p:cNvPr id="5" name="제목 1"/>
          <p:cNvSpPr txBox="1">
            <a:spLocks/>
          </p:cNvSpPr>
          <p:nvPr/>
        </p:nvSpPr>
        <p:spPr>
          <a:xfrm>
            <a:off x="16928457" y="7029337"/>
            <a:ext cx="3889466" cy="819810"/>
          </a:xfrm>
          <a:prstGeom prst="rect">
            <a:avLst/>
          </a:prstGeom>
          <a:solidFill>
            <a:schemeClr val="bg1"/>
          </a:solidFill>
        </p:spPr>
        <p:txBody>
          <a:bodyPr lIns="91418" tIns="45710" rIns="91418" bIns="4571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en-US" altLang="ko-KR" dirty="0">
                <a:solidFill>
                  <a:schemeClr val="accent1"/>
                </a:solidFill>
                <a:latin typeface="HY견고딕" pitchFamily="18" charset="-127"/>
                <a:ea typeface="HY견고딕" pitchFamily="18" charset="-127"/>
                <a:cs typeface="+mj-cs"/>
              </a:rPr>
              <a:t>Contributions</a:t>
            </a:r>
            <a:endParaRPr lang="ko-KR" altLang="en-US" dirty="0">
              <a:solidFill>
                <a:schemeClr val="accent1"/>
              </a:solidFill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628541" y="8729585"/>
            <a:ext cx="15219651" cy="3295358"/>
          </a:xfrm>
          <a:prstGeom prst="rect">
            <a:avLst/>
          </a:prstGeom>
          <a:noFill/>
          <a:ln w="508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rtlCol="0" anchor="ctr"/>
          <a:lstStyle/>
          <a:p>
            <a:pPr algn="ctr"/>
            <a:endParaRPr lang="ko-KR" altLang="en-US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9" name="제목 1"/>
          <p:cNvSpPr txBox="1">
            <a:spLocks/>
          </p:cNvSpPr>
          <p:nvPr/>
        </p:nvSpPr>
        <p:spPr>
          <a:xfrm>
            <a:off x="771417" y="8368191"/>
            <a:ext cx="2836750" cy="7050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lIns="91418" tIns="45710" rIns="91418" bIns="45710"/>
          <a:lstStyle/>
          <a:p>
            <a:pPr algn="ctr">
              <a:spcBef>
                <a:spcPct val="0"/>
              </a:spcBef>
              <a:defRPr/>
            </a:pPr>
            <a:r>
              <a:rPr lang="en-US" altLang="ko-KR" dirty="0" smtClean="0">
                <a:solidFill>
                  <a:schemeClr val="accent4"/>
                </a:solidFill>
                <a:latin typeface="HY견고딕" pitchFamily="18" charset="-127"/>
                <a:ea typeface="HY견고딕" pitchFamily="18" charset="-127"/>
                <a:cs typeface="+mj-cs"/>
              </a:rPr>
              <a:t>Motivation</a:t>
            </a:r>
            <a:endParaRPr lang="ko-KR" altLang="en-US" dirty="0">
              <a:solidFill>
                <a:schemeClr val="accent4"/>
              </a:solidFill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6487777" y="4159263"/>
            <a:ext cx="14960415" cy="2825788"/>
          </a:xfrm>
          <a:prstGeom prst="rect">
            <a:avLst/>
          </a:prstGeom>
          <a:noFill/>
          <a:ln w="508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rtlCol="0" anchor="ctr"/>
          <a:lstStyle/>
          <a:p>
            <a:pPr algn="ctr"/>
            <a:endParaRPr lang="ko-KR" altLang="en-US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1" name="제목 1"/>
          <p:cNvSpPr txBox="1">
            <a:spLocks/>
          </p:cNvSpPr>
          <p:nvPr/>
        </p:nvSpPr>
        <p:spPr>
          <a:xfrm>
            <a:off x="17009905" y="3737860"/>
            <a:ext cx="5139596" cy="7989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lIns="91418" tIns="45710" rIns="91418" bIns="45710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en-US" altLang="ko-KR" dirty="0" smtClean="0">
                <a:solidFill>
                  <a:schemeClr val="accent3"/>
                </a:solidFill>
                <a:latin typeface="HY견고딕" pitchFamily="18" charset="-127"/>
                <a:ea typeface="HY견고딕" pitchFamily="18" charset="-127"/>
                <a:cs typeface="+mj-cs"/>
              </a:rPr>
              <a:t>Development Tools</a:t>
            </a:r>
            <a:endParaRPr lang="ko-KR" altLang="en-US" dirty="0">
              <a:solidFill>
                <a:schemeClr val="accent3"/>
              </a:solidFill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628541" y="4128683"/>
            <a:ext cx="15219651" cy="3864480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rtlCol="0" anchor="ctr"/>
          <a:lstStyle/>
          <a:p>
            <a:pPr algn="ctr"/>
            <a:endParaRPr lang="ko-KR" altLang="en-US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3" name="내용 개체 틀 2"/>
          <p:cNvSpPr txBox="1">
            <a:spLocks/>
          </p:cNvSpPr>
          <p:nvPr/>
        </p:nvSpPr>
        <p:spPr>
          <a:xfrm>
            <a:off x="16751743" y="3477847"/>
            <a:ext cx="14495107" cy="1609287"/>
          </a:xfrm>
          <a:prstGeom prst="rect">
            <a:avLst/>
          </a:prstGeom>
        </p:spPr>
        <p:txBody>
          <a:bodyPr lIns="91418" tIns="45710" rIns="91418" bIns="45710">
            <a:normAutofit/>
          </a:bodyPr>
          <a:lstStyle/>
          <a:p>
            <a:pPr>
              <a:lnSpc>
                <a:spcPct val="110000"/>
              </a:lnSpc>
              <a:spcBef>
                <a:spcPct val="20000"/>
              </a:spcBef>
              <a:defRPr/>
            </a:pPr>
            <a:endParaRPr lang="en-US" altLang="ko-KR" sz="2800" dirty="0" smtClean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7" name="Rectangle 9"/>
          <p:cNvSpPr>
            <a:spLocks noChangeArrowheads="1"/>
          </p:cNvSpPr>
          <p:nvPr/>
        </p:nvSpPr>
        <p:spPr bwMode="auto">
          <a:xfrm>
            <a:off x="75201" y="-323167"/>
            <a:ext cx="1847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1" name="그림 4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" y="286479"/>
            <a:ext cx="2826125" cy="2014618"/>
          </a:xfrm>
          <a:prstGeom prst="rect">
            <a:avLst/>
          </a:prstGeom>
        </p:spPr>
      </p:pic>
      <p:sp>
        <p:nvSpPr>
          <p:cNvPr id="7" name="제목 1"/>
          <p:cNvSpPr txBox="1">
            <a:spLocks/>
          </p:cNvSpPr>
          <p:nvPr/>
        </p:nvSpPr>
        <p:spPr>
          <a:xfrm>
            <a:off x="699979" y="12587237"/>
            <a:ext cx="30784800" cy="795280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 lIns="91418" tIns="45710" rIns="91418" bIns="4571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altLang="ko-KR" dirty="0">
                <a:latin typeface="HY견고딕" pitchFamily="18" charset="-127"/>
                <a:ea typeface="HY견고딕" pitchFamily="18" charset="-127"/>
              </a:rPr>
              <a:t>User Centered Software Development Process</a:t>
            </a:r>
            <a:endParaRPr lang="ko-KR" altLang="en-US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42" name="제목 1"/>
          <p:cNvSpPr txBox="1">
            <a:spLocks/>
          </p:cNvSpPr>
          <p:nvPr/>
        </p:nvSpPr>
        <p:spPr>
          <a:xfrm>
            <a:off x="782214" y="3687671"/>
            <a:ext cx="2836750" cy="7050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lIns="91418" tIns="45710" rIns="91418" bIns="45710"/>
          <a:lstStyle/>
          <a:p>
            <a:pPr algn="ctr">
              <a:spcBef>
                <a:spcPct val="0"/>
              </a:spcBef>
              <a:defRPr/>
            </a:pPr>
            <a:r>
              <a:rPr lang="en-US" altLang="ko-KR" dirty="0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  <a:cs typeface="+mj-cs"/>
              </a:rPr>
              <a:t>Abstract</a:t>
            </a:r>
            <a:endParaRPr lang="ko-KR" altLang="en-US" dirty="0">
              <a:solidFill>
                <a:schemeClr val="accent2"/>
              </a:solidFill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sp>
        <p:nvSpPr>
          <p:cNvPr id="25" name="제목 1"/>
          <p:cNvSpPr txBox="1">
            <a:spLocks/>
          </p:cNvSpPr>
          <p:nvPr/>
        </p:nvSpPr>
        <p:spPr>
          <a:xfrm>
            <a:off x="2557367" y="0"/>
            <a:ext cx="27379646" cy="1995568"/>
          </a:xfrm>
          <a:prstGeom prst="rect">
            <a:avLst/>
          </a:prstGeom>
        </p:spPr>
        <p:txBody>
          <a:bodyPr lIns="91418" tIns="45710" rIns="91418" bIns="45710" anchor="ctr">
            <a:normAutofit fontScale="97500"/>
          </a:bodyPr>
          <a:lstStyle/>
          <a:p>
            <a:pPr algn="ctr">
              <a:spcBef>
                <a:spcPct val="0"/>
              </a:spcBef>
              <a:defRPr/>
            </a:pPr>
            <a:r>
              <a:rPr lang="ko-KR" alt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졸업작품 제목</a:t>
            </a:r>
            <a:endParaRPr lang="ko-KR" altLang="en-US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771417" y="14444625"/>
            <a:ext cx="30708600" cy="11685007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rtlCol="0" anchor="ctr"/>
          <a:lstStyle/>
          <a:p>
            <a:pPr algn="ctr"/>
            <a:endParaRPr lang="ko-KR" altLang="en-US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5" name="제목 1"/>
          <p:cNvSpPr txBox="1">
            <a:spLocks/>
          </p:cNvSpPr>
          <p:nvPr/>
        </p:nvSpPr>
        <p:spPr>
          <a:xfrm>
            <a:off x="16250477" y="13537779"/>
            <a:ext cx="4567446" cy="838200"/>
          </a:xfrm>
          <a:prstGeom prst="rect">
            <a:avLst/>
          </a:prstGeom>
          <a:solidFill>
            <a:schemeClr val="bg1"/>
          </a:solidFill>
        </p:spPr>
        <p:txBody>
          <a:bodyPr lIns="91418" tIns="45710" rIns="91418" bIns="45710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altLang="ko-KR" sz="4800" dirty="0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Theory</a:t>
            </a:r>
            <a:endParaRPr lang="ko-KR" altLang="en-US" sz="3200" dirty="0">
              <a:solidFill>
                <a:schemeClr val="accent2"/>
              </a:solidFill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sp>
        <p:nvSpPr>
          <p:cNvPr id="127" name="제목 1"/>
          <p:cNvSpPr txBox="1">
            <a:spLocks/>
          </p:cNvSpPr>
          <p:nvPr/>
        </p:nvSpPr>
        <p:spPr>
          <a:xfrm>
            <a:off x="1057169" y="13519575"/>
            <a:ext cx="4567446" cy="838200"/>
          </a:xfrm>
          <a:prstGeom prst="rect">
            <a:avLst/>
          </a:prstGeom>
          <a:solidFill>
            <a:schemeClr val="bg1"/>
          </a:solidFill>
        </p:spPr>
        <p:txBody>
          <a:bodyPr lIns="91418" tIns="45710" rIns="91418" bIns="45710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altLang="ko-KR" sz="4800" dirty="0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  <a:cs typeface="+mj-cs"/>
              </a:rPr>
              <a:t>Setting</a:t>
            </a:r>
            <a:endParaRPr lang="ko-KR" altLang="en-US" sz="4800" dirty="0">
              <a:solidFill>
                <a:schemeClr val="accent2"/>
              </a:solidFill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grpSp>
        <p:nvGrpSpPr>
          <p:cNvPr id="13" name="그룹 12"/>
          <p:cNvGrpSpPr/>
          <p:nvPr/>
        </p:nvGrpSpPr>
        <p:grpSpPr>
          <a:xfrm>
            <a:off x="699979" y="26507848"/>
            <a:ext cx="30780038" cy="10576547"/>
            <a:chOff x="755289" y="11444229"/>
            <a:chExt cx="30790864" cy="12219621"/>
          </a:xfrm>
        </p:grpSpPr>
        <p:sp>
          <p:nvSpPr>
            <p:cNvPr id="19" name="제목 1"/>
            <p:cNvSpPr txBox="1">
              <a:spLocks/>
            </p:cNvSpPr>
            <p:nvPr/>
          </p:nvSpPr>
          <p:spPr>
            <a:xfrm>
              <a:off x="755289" y="11444229"/>
              <a:ext cx="3302276" cy="879292"/>
            </a:xfrm>
            <a:prstGeom prst="rect">
              <a:avLst/>
            </a:prstGeom>
            <a:solidFill>
              <a:schemeClr val="bg1"/>
            </a:solidFill>
          </p:spPr>
          <p:txBody>
            <a:bodyPr lIns="91418" tIns="45710" rIns="91418" bIns="45710" anchor="t">
              <a:normAutofit lnSpcReduction="10000"/>
            </a:bodyPr>
            <a:lstStyle/>
            <a:p>
              <a:pPr algn="ctr">
                <a:spcBef>
                  <a:spcPct val="0"/>
                </a:spcBef>
                <a:defRPr/>
              </a:pPr>
              <a:r>
                <a:rPr lang="ko-KR" altLang="en-US" sz="44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  <a:cs typeface="+mj-cs"/>
                </a:rPr>
                <a:t> </a:t>
              </a:r>
              <a:r>
                <a:rPr lang="en-US" altLang="ko-KR" sz="4400" dirty="0" smtClean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  <a:cs typeface="+mj-cs"/>
                </a:rPr>
                <a:t>Process</a:t>
              </a:r>
              <a:endParaRPr lang="ko-KR" altLang="en-US" sz="440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  <a:cs typeface="+mj-cs"/>
              </a:endParaRPr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837553" y="12334876"/>
              <a:ext cx="30708600" cy="11328974"/>
            </a:xfrm>
            <a:prstGeom prst="rect">
              <a:avLst/>
            </a:prstGeom>
            <a:noFill/>
            <a:ln w="508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18" tIns="45710" rIns="91418" bIns="45710" rtlCol="0" anchor="ctr"/>
            <a:lstStyle/>
            <a:p>
              <a:pPr algn="ctr"/>
              <a:endParaRPr lang="ko-KR" altLang="en-US">
                <a:latin typeface="HY견고딕" pitchFamily="18" charset="-127"/>
                <a:ea typeface="HY견고딕" pitchFamily="18" charset="-127"/>
              </a:endParaRPr>
            </a:p>
          </p:txBody>
        </p:sp>
      </p:grpSp>
      <p:cxnSp>
        <p:nvCxnSpPr>
          <p:cNvPr id="30" name="직선 연결선 29"/>
          <p:cNvCxnSpPr/>
          <p:nvPr/>
        </p:nvCxnSpPr>
        <p:spPr>
          <a:xfrm>
            <a:off x="15916273" y="14444625"/>
            <a:ext cx="50442" cy="11685007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32404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0" y="0"/>
            <a:ext cx="32404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0" y="0"/>
            <a:ext cx="32404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1" name="Rectangle 8"/>
          <p:cNvSpPr>
            <a:spLocks noChangeArrowheads="1"/>
          </p:cNvSpPr>
          <p:nvPr/>
        </p:nvSpPr>
        <p:spPr bwMode="auto">
          <a:xfrm>
            <a:off x="0" y="0"/>
            <a:ext cx="32404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5" name="TextBox 74"/>
          <p:cNvSpPr txBox="1"/>
          <p:nvPr/>
        </p:nvSpPr>
        <p:spPr>
          <a:xfrm>
            <a:off x="6933112" y="1814619"/>
            <a:ext cx="347084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담당교수</a:t>
            </a:r>
            <a:endParaRPr lang="en-US" altLang="ko-KR" dirty="0" smtClean="0"/>
          </a:p>
          <a:p>
            <a:r>
              <a:rPr lang="en-US" altLang="ko-KR" dirty="0" smtClean="0"/>
              <a:t>Xxx </a:t>
            </a:r>
            <a:r>
              <a:rPr lang="ko-KR" altLang="en-US" dirty="0" smtClean="0"/>
              <a:t>교수님</a:t>
            </a:r>
            <a:endParaRPr lang="en-US" altLang="ko-KR" dirty="0" smtClean="0"/>
          </a:p>
          <a:p>
            <a:r>
              <a:rPr lang="ko-KR" altLang="en-US" dirty="0" smtClean="0"/>
              <a:t>교수님 </a:t>
            </a:r>
            <a:r>
              <a:rPr lang="ko-KR" altLang="en-US" dirty="0" err="1" smtClean="0"/>
              <a:t>이메일</a:t>
            </a:r>
            <a:endParaRPr lang="ko-KR" altLang="en-US" dirty="0"/>
          </a:p>
        </p:txBody>
      </p:sp>
      <p:sp>
        <p:nvSpPr>
          <p:cNvPr id="80" name="TextBox 79"/>
          <p:cNvSpPr txBox="1"/>
          <p:nvPr/>
        </p:nvSpPr>
        <p:spPr>
          <a:xfrm>
            <a:off x="13380223" y="1822286"/>
            <a:ext cx="221457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학번</a:t>
            </a:r>
            <a:endParaRPr lang="en-US" altLang="ko-KR" dirty="0" smtClean="0"/>
          </a:p>
          <a:p>
            <a:r>
              <a:rPr lang="ko-KR" altLang="en-US" dirty="0" smtClean="0"/>
              <a:t>이름</a:t>
            </a:r>
            <a:endParaRPr lang="en-US" altLang="ko-KR" dirty="0" smtClean="0"/>
          </a:p>
          <a:p>
            <a:r>
              <a:rPr lang="ko-KR" altLang="en-US" dirty="0" err="1" smtClean="0"/>
              <a:t>이메일</a:t>
            </a:r>
            <a:endParaRPr lang="ko-KR" altLang="en-US" dirty="0"/>
          </a:p>
        </p:txBody>
      </p:sp>
      <p:sp>
        <p:nvSpPr>
          <p:cNvPr id="81" name="TextBox 80"/>
          <p:cNvSpPr txBox="1"/>
          <p:nvPr/>
        </p:nvSpPr>
        <p:spPr>
          <a:xfrm>
            <a:off x="19364699" y="1821924"/>
            <a:ext cx="221457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학번</a:t>
            </a:r>
            <a:endParaRPr lang="en-US" altLang="ko-KR" dirty="0" smtClean="0"/>
          </a:p>
          <a:p>
            <a:r>
              <a:rPr lang="ko-KR" altLang="en-US" dirty="0" smtClean="0"/>
              <a:t>이름</a:t>
            </a:r>
            <a:endParaRPr lang="en-US" altLang="ko-KR" dirty="0" smtClean="0"/>
          </a:p>
          <a:p>
            <a:r>
              <a:rPr lang="ko-KR" altLang="en-US" dirty="0" err="1" smtClean="0"/>
              <a:t>이메일</a:t>
            </a:r>
            <a:endParaRPr lang="en-US" altLang="ko-KR" dirty="0" smtClean="0"/>
          </a:p>
        </p:txBody>
      </p:sp>
      <p:sp>
        <p:nvSpPr>
          <p:cNvPr id="82" name="TextBox 81"/>
          <p:cNvSpPr txBox="1"/>
          <p:nvPr/>
        </p:nvSpPr>
        <p:spPr>
          <a:xfrm>
            <a:off x="25207964" y="1822286"/>
            <a:ext cx="221457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학번</a:t>
            </a:r>
            <a:endParaRPr lang="en-US" altLang="ko-KR" dirty="0" smtClean="0"/>
          </a:p>
          <a:p>
            <a:r>
              <a:rPr lang="ko-KR" altLang="en-US" dirty="0" smtClean="0"/>
              <a:t>이름</a:t>
            </a:r>
            <a:endParaRPr lang="en-US" altLang="ko-KR" dirty="0" smtClean="0"/>
          </a:p>
          <a:p>
            <a:r>
              <a:rPr lang="ko-KR" altLang="en-US" dirty="0" err="1" smtClean="0"/>
              <a:t>이메일</a:t>
            </a:r>
            <a:endParaRPr lang="ko-KR" altLang="en-US" dirty="0"/>
          </a:p>
        </p:txBody>
      </p:sp>
      <p:cxnSp>
        <p:nvCxnSpPr>
          <p:cNvPr id="77" name="직선 연결선 76"/>
          <p:cNvCxnSpPr/>
          <p:nvPr/>
        </p:nvCxnSpPr>
        <p:spPr>
          <a:xfrm>
            <a:off x="9687128" y="27278737"/>
            <a:ext cx="12611" cy="980565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6" name="제목 1"/>
          <p:cNvSpPr txBox="1">
            <a:spLocks/>
          </p:cNvSpPr>
          <p:nvPr/>
        </p:nvSpPr>
        <p:spPr>
          <a:xfrm>
            <a:off x="9797405" y="26506364"/>
            <a:ext cx="3301115" cy="761061"/>
          </a:xfrm>
          <a:prstGeom prst="rect">
            <a:avLst/>
          </a:prstGeom>
          <a:solidFill>
            <a:schemeClr val="bg1"/>
          </a:solidFill>
        </p:spPr>
        <p:txBody>
          <a:bodyPr lIns="91418" tIns="45710" rIns="91418" bIns="45710" anchor="t">
            <a:normAutofit lnSpcReduction="10000"/>
          </a:bodyPr>
          <a:lstStyle/>
          <a:p>
            <a:pPr algn="ctr">
              <a:spcBef>
                <a:spcPct val="0"/>
              </a:spcBef>
              <a:defRPr/>
            </a:pPr>
            <a:r>
              <a:rPr lang="ko-KR" altLang="en-US" sz="4400" dirty="0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  <a:cs typeface="+mj-cs"/>
              </a:rPr>
              <a:t> </a:t>
            </a:r>
            <a:r>
              <a:rPr lang="en-US" altLang="ko-KR" sz="4400" dirty="0" smtClean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  <a:cs typeface="+mj-cs"/>
              </a:rPr>
              <a:t>Matching</a:t>
            </a:r>
            <a:endParaRPr lang="ko-KR" altLang="en-US" sz="4400" dirty="0">
              <a:solidFill>
                <a:schemeClr val="accent2"/>
              </a:solidFill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pic>
        <p:nvPicPr>
          <p:cNvPr id="88" name="Picture 181" descr="no-photo-ic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2323" y="1701060"/>
            <a:ext cx="1664325" cy="2043631"/>
          </a:xfrm>
          <a:prstGeom prst="rect">
            <a:avLst/>
          </a:prstGeom>
        </p:spPr>
      </p:pic>
      <p:pic>
        <p:nvPicPr>
          <p:cNvPr id="92" name="Picture 181" descr="no-photo-ic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26761" y="1701060"/>
            <a:ext cx="1664325" cy="2043631"/>
          </a:xfrm>
          <a:prstGeom prst="rect">
            <a:avLst/>
          </a:prstGeom>
        </p:spPr>
      </p:pic>
      <p:pic>
        <p:nvPicPr>
          <p:cNvPr id="93" name="Picture 181" descr="no-photo-ic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5972" y="1701060"/>
            <a:ext cx="1664325" cy="2043631"/>
          </a:xfrm>
          <a:prstGeom prst="rect">
            <a:avLst/>
          </a:prstGeom>
        </p:spPr>
      </p:pic>
      <p:pic>
        <p:nvPicPr>
          <p:cNvPr id="94" name="Picture 181" descr="no-photo-ic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1465" y="1701060"/>
            <a:ext cx="1664325" cy="2043631"/>
          </a:xfrm>
          <a:prstGeom prst="rect">
            <a:avLst/>
          </a:prstGeom>
        </p:spPr>
      </p:pic>
      <p:pic>
        <p:nvPicPr>
          <p:cNvPr id="96" name="그림 9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68118" y="37790555"/>
            <a:ext cx="7902507" cy="1442920"/>
          </a:xfrm>
          <a:prstGeom prst="rect">
            <a:avLst/>
          </a:prstGeom>
        </p:spPr>
      </p:pic>
      <p:sp>
        <p:nvSpPr>
          <p:cNvPr id="103" name="내용 개체 틀 2"/>
          <p:cNvSpPr txBox="1">
            <a:spLocks/>
          </p:cNvSpPr>
          <p:nvPr/>
        </p:nvSpPr>
        <p:spPr>
          <a:xfrm>
            <a:off x="7108868" y="17046205"/>
            <a:ext cx="18900693" cy="4927730"/>
          </a:xfrm>
          <a:prstGeom prst="rect">
            <a:avLst/>
          </a:prstGeom>
        </p:spPr>
        <p:txBody>
          <a:bodyPr lIns="91418" tIns="45710" rIns="91418" bIns="45710">
            <a:normAutofit fontScale="85000" lnSpcReduction="10000"/>
          </a:bodyPr>
          <a:lstStyle/>
          <a:p>
            <a:pPr>
              <a:lnSpc>
                <a:spcPct val="110000"/>
              </a:lnSpc>
              <a:spcBef>
                <a:spcPct val="20000"/>
              </a:spcBef>
              <a:defRPr/>
            </a:pPr>
            <a:r>
              <a:rPr lang="ko-KR" altLang="en-US" sz="9600" b="1" dirty="0" smtClean="0">
                <a:latin typeface="HY견고딕" pitchFamily="18" charset="-127"/>
                <a:ea typeface="HY견고딕" pitchFamily="18" charset="-127"/>
              </a:rPr>
              <a:t>자유롭게 작성하셔도 됩니다 </a:t>
            </a:r>
            <a:r>
              <a:rPr lang="en-US" altLang="ko-KR" sz="9600" b="1" dirty="0" smtClean="0">
                <a:latin typeface="HY견고딕" pitchFamily="18" charset="-127"/>
                <a:ea typeface="HY견고딕" pitchFamily="18" charset="-127"/>
              </a:rPr>
              <a:t>.</a:t>
            </a:r>
          </a:p>
          <a:p>
            <a:pPr>
              <a:lnSpc>
                <a:spcPct val="110000"/>
              </a:lnSpc>
              <a:spcBef>
                <a:spcPct val="20000"/>
              </a:spcBef>
              <a:defRPr/>
            </a:pPr>
            <a:r>
              <a:rPr lang="en-US" altLang="ko-KR" sz="9600" b="1" dirty="0" smtClean="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9600" b="1" dirty="0" smtClean="0">
                <a:latin typeface="HY견고딕" pitchFamily="18" charset="-127"/>
                <a:ea typeface="HY견고딕" pitchFamily="18" charset="-127"/>
              </a:rPr>
              <a:t>상자 편집 가능</a:t>
            </a:r>
            <a:r>
              <a:rPr lang="en-US" altLang="ko-KR" sz="9600" b="1" dirty="0" smtClean="0">
                <a:latin typeface="HY견고딕" pitchFamily="18" charset="-127"/>
                <a:ea typeface="HY견고딕" pitchFamily="18" charset="-127"/>
              </a:rPr>
              <a:t>)  </a:t>
            </a:r>
          </a:p>
          <a:p>
            <a:pPr>
              <a:lnSpc>
                <a:spcPct val="110000"/>
              </a:lnSpc>
              <a:spcBef>
                <a:spcPct val="20000"/>
              </a:spcBef>
              <a:defRPr/>
            </a:pPr>
            <a:r>
              <a:rPr lang="en-US" altLang="ko-KR" sz="9600" b="1" dirty="0" smtClean="0">
                <a:latin typeface="HY견고딕" pitchFamily="18" charset="-127"/>
                <a:ea typeface="HY견고딕" pitchFamily="18" charset="-127"/>
              </a:rPr>
              <a:t>* PPT </a:t>
            </a:r>
            <a:r>
              <a:rPr lang="ko-KR" altLang="en-US" sz="9600" b="1" dirty="0" smtClean="0">
                <a:latin typeface="HY견고딕" pitchFamily="18" charset="-127"/>
                <a:ea typeface="HY견고딕" pitchFamily="18" charset="-127"/>
              </a:rPr>
              <a:t>전체 사이즈는 편집하지 마세요</a:t>
            </a:r>
            <a:r>
              <a:rPr lang="en-US" altLang="ko-KR" sz="9600" b="1" dirty="0" smtClean="0">
                <a:latin typeface="HY견고딕" pitchFamily="18" charset="-127"/>
                <a:ea typeface="HY견고딕" pitchFamily="18" charset="-127"/>
              </a:rPr>
              <a:t>!</a:t>
            </a:r>
            <a:endParaRPr lang="en-US" altLang="ko-KR" sz="9600" b="1" dirty="0"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49590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6494</TotalTime>
  <Words>49</Words>
  <Application>Microsoft Office PowerPoint</Application>
  <PresentationFormat>사용자 지정</PresentationFormat>
  <Paragraphs>29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HY견고딕</vt:lpstr>
      <vt:lpstr>맑은 고딕</vt:lpstr>
      <vt:lpstr>Arial</vt:lpstr>
      <vt:lpstr>Office 테마</vt:lpstr>
      <vt:lpstr>PowerPoint 프레젠테이션</vt:lpstr>
    </vt:vector>
  </TitlesOfParts>
  <Company>Black Edition SP3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정진우</dc:creator>
  <cp:lastModifiedBy>한 동욱</cp:lastModifiedBy>
  <cp:revision>581</cp:revision>
  <cp:lastPrinted>2013-11-19T03:48:21Z</cp:lastPrinted>
  <dcterms:created xsi:type="dcterms:W3CDTF">2010-05-10T06:17:23Z</dcterms:created>
  <dcterms:modified xsi:type="dcterms:W3CDTF">2018-10-23T10:00:55Z</dcterms:modified>
</cp:coreProperties>
</file>