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32404050" cy="39604950"/>
  <p:notesSz cx="6797675" cy="9874250"/>
  <p:defaultTextStyle>
    <a:defPPr>
      <a:defRPr lang="ko-KR"/>
    </a:defPPr>
    <a:lvl1pPr marL="0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22695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45389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68083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90778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613473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536167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58862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81556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59">
          <p15:clr>
            <a:srgbClr val="A4A3A4"/>
          </p15:clr>
        </p15:guide>
        <p15:guide id="2" orient="horz" pos="2405">
          <p15:clr>
            <a:srgbClr val="A4A3A4"/>
          </p15:clr>
        </p15:guide>
        <p15:guide id="3" orient="horz" pos="14527">
          <p15:clr>
            <a:srgbClr val="A4A3A4"/>
          </p15:clr>
        </p15:guide>
        <p15:guide id="4" orient="horz" pos="15281">
          <p15:clr>
            <a:srgbClr val="A4A3A4"/>
          </p15:clr>
        </p15:guide>
        <p15:guide id="5" orient="horz" pos="16859">
          <p15:clr>
            <a:srgbClr val="A4A3A4"/>
          </p15:clr>
        </p15:guide>
        <p15:guide id="6" orient="horz" pos="11703">
          <p15:clr>
            <a:srgbClr val="A4A3A4"/>
          </p15:clr>
        </p15:guide>
        <p15:guide id="7" pos="408">
          <p15:clr>
            <a:srgbClr val="A4A3A4"/>
          </p15:clr>
        </p15:guide>
        <p15:guide id="8" pos="20389">
          <p15:clr>
            <a:srgbClr val="A4A3A4"/>
          </p15:clr>
        </p15:guide>
        <p15:guide id="9" pos="5579">
          <p15:clr>
            <a:srgbClr val="A4A3A4"/>
          </p15:clr>
        </p15:guide>
        <p15:guide id="10" pos="81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5"/>
    <a:srgbClr val="FFFFCC"/>
    <a:srgbClr val="00FF00"/>
    <a:srgbClr val="FBD15B"/>
    <a:srgbClr val="F96BE5"/>
    <a:srgbClr val="F1BE73"/>
    <a:srgbClr val="81F76D"/>
    <a:srgbClr val="FA5C5C"/>
    <a:srgbClr val="CCE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99" autoAdjust="0"/>
    <p:restoredTop sz="93356" autoAdjust="0"/>
  </p:normalViewPr>
  <p:slideViewPr>
    <p:cSldViewPr showGuides="1">
      <p:cViewPr varScale="1">
        <p:scale>
          <a:sx n="13" d="100"/>
          <a:sy n="13" d="100"/>
        </p:scale>
        <p:origin x="2478" y="108"/>
      </p:cViewPr>
      <p:guideLst>
        <p:guide orient="horz" pos="11159"/>
        <p:guide orient="horz" pos="2405"/>
        <p:guide orient="horz" pos="14527"/>
        <p:guide orient="horz" pos="15281"/>
        <p:guide orient="horz" pos="16859"/>
        <p:guide orient="horz" pos="11703"/>
        <p:guide pos="408"/>
        <p:guide pos="20389"/>
        <p:guide pos="5579"/>
        <p:guide pos="81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FD569-1210-4849-995F-FF8EF38D20CF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884363" y="741363"/>
            <a:ext cx="3028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803B1-C978-4378-B7DF-B8617AAB290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575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5" y="12303209"/>
            <a:ext cx="27543443" cy="848939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9" y="22442805"/>
            <a:ext cx="22682835" cy="10121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2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453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68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90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613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536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58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81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729472" y="6665008"/>
            <a:ext cx="4877489" cy="14192690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85762" y="6665008"/>
            <a:ext cx="14103639" cy="14192690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5" y="25449851"/>
            <a:ext cx="27543443" cy="7865983"/>
          </a:xfrm>
        </p:spPr>
        <p:txBody>
          <a:bodyPr anchor="t"/>
          <a:lstStyle>
            <a:lvl1pPr algn="l">
              <a:defRPr sz="81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5" y="16786271"/>
            <a:ext cx="27543443" cy="8663580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22695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4538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6808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4pPr>
            <a:lvl5pPr marL="3690778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5pPr>
            <a:lvl6pPr marL="461347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6pPr>
            <a:lvl7pPr marL="5536167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7pPr>
            <a:lvl8pPr marL="6458862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8pPr>
            <a:lvl9pPr marL="7381556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85768" y="38816522"/>
            <a:ext cx="9490558" cy="109775387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1116393" y="38816522"/>
            <a:ext cx="9490564" cy="109775387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586035"/>
            <a:ext cx="29163645" cy="660082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5" y="8865280"/>
            <a:ext cx="14317414" cy="3694625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2695" indent="0">
              <a:buNone/>
              <a:defRPr sz="4000" b="1"/>
            </a:lvl2pPr>
            <a:lvl3pPr marL="1845389" indent="0">
              <a:buNone/>
              <a:defRPr sz="3600" b="1"/>
            </a:lvl3pPr>
            <a:lvl4pPr marL="2768083" indent="0">
              <a:buNone/>
              <a:defRPr sz="3200" b="1"/>
            </a:lvl4pPr>
            <a:lvl5pPr marL="3690778" indent="0">
              <a:buNone/>
              <a:defRPr sz="3200" b="1"/>
            </a:lvl5pPr>
            <a:lvl6pPr marL="4613473" indent="0">
              <a:buNone/>
              <a:defRPr sz="3200" b="1"/>
            </a:lvl6pPr>
            <a:lvl7pPr marL="5536167" indent="0">
              <a:buNone/>
              <a:defRPr sz="3200" b="1"/>
            </a:lvl7pPr>
            <a:lvl8pPr marL="6458862" indent="0">
              <a:buNone/>
              <a:defRPr sz="3200" b="1"/>
            </a:lvl8pPr>
            <a:lvl9pPr marL="7381556" indent="0">
              <a:buNone/>
              <a:defRPr sz="3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5" y="12559904"/>
            <a:ext cx="14317414" cy="2281868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07" y="8865280"/>
            <a:ext cx="14323041" cy="3694625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2695" indent="0">
              <a:buNone/>
              <a:defRPr sz="4000" b="1"/>
            </a:lvl2pPr>
            <a:lvl3pPr marL="1845389" indent="0">
              <a:buNone/>
              <a:defRPr sz="3600" b="1"/>
            </a:lvl3pPr>
            <a:lvl4pPr marL="2768083" indent="0">
              <a:buNone/>
              <a:defRPr sz="3200" b="1"/>
            </a:lvl4pPr>
            <a:lvl5pPr marL="3690778" indent="0">
              <a:buNone/>
              <a:defRPr sz="3200" b="1"/>
            </a:lvl5pPr>
            <a:lvl6pPr marL="4613473" indent="0">
              <a:buNone/>
              <a:defRPr sz="3200" b="1"/>
            </a:lvl6pPr>
            <a:lvl7pPr marL="5536167" indent="0">
              <a:buNone/>
              <a:defRPr sz="3200" b="1"/>
            </a:lvl7pPr>
            <a:lvl8pPr marL="6458862" indent="0">
              <a:buNone/>
              <a:defRPr sz="3200" b="1"/>
            </a:lvl8pPr>
            <a:lvl9pPr marL="7381556" indent="0">
              <a:buNone/>
              <a:defRPr sz="3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07" y="12559904"/>
            <a:ext cx="14323041" cy="2281868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9" y="1576863"/>
            <a:ext cx="10660707" cy="6710839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4" y="1576867"/>
            <a:ext cx="18114766" cy="33801728"/>
          </a:xfrm>
        </p:spPr>
        <p:txBody>
          <a:bodyPr/>
          <a:lstStyle>
            <a:lvl1pPr>
              <a:defRPr sz="65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9" y="8287706"/>
            <a:ext cx="10660707" cy="27090889"/>
          </a:xfrm>
        </p:spPr>
        <p:txBody>
          <a:bodyPr/>
          <a:lstStyle>
            <a:lvl1pPr marL="0" indent="0">
              <a:buNone/>
              <a:defRPr sz="2900"/>
            </a:lvl1pPr>
            <a:lvl2pPr marL="922695" indent="0">
              <a:buNone/>
              <a:defRPr sz="2400"/>
            </a:lvl2pPr>
            <a:lvl3pPr marL="1845389" indent="0">
              <a:buNone/>
              <a:defRPr sz="2000"/>
            </a:lvl3pPr>
            <a:lvl4pPr marL="2768083" indent="0">
              <a:buNone/>
              <a:defRPr sz="1900"/>
            </a:lvl4pPr>
            <a:lvl5pPr marL="3690778" indent="0">
              <a:buNone/>
              <a:defRPr sz="1900"/>
            </a:lvl5pPr>
            <a:lvl6pPr marL="4613473" indent="0">
              <a:buNone/>
              <a:defRPr sz="1900"/>
            </a:lvl6pPr>
            <a:lvl7pPr marL="5536167" indent="0">
              <a:buNone/>
              <a:defRPr sz="1900"/>
            </a:lvl7pPr>
            <a:lvl8pPr marL="6458862" indent="0">
              <a:buNone/>
              <a:defRPr sz="1900"/>
            </a:lvl8pPr>
            <a:lvl9pPr marL="7381556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0" y="27723465"/>
            <a:ext cx="19442430" cy="3272912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0" y="3538776"/>
            <a:ext cx="19442430" cy="23762970"/>
          </a:xfrm>
        </p:spPr>
        <p:txBody>
          <a:bodyPr/>
          <a:lstStyle>
            <a:lvl1pPr marL="0" indent="0">
              <a:buNone/>
              <a:defRPr sz="6500"/>
            </a:lvl1pPr>
            <a:lvl2pPr marL="922695" indent="0">
              <a:buNone/>
              <a:defRPr sz="5600"/>
            </a:lvl2pPr>
            <a:lvl3pPr marL="1845389" indent="0">
              <a:buNone/>
              <a:defRPr sz="4800"/>
            </a:lvl3pPr>
            <a:lvl4pPr marL="2768083" indent="0">
              <a:buNone/>
              <a:defRPr sz="4000"/>
            </a:lvl4pPr>
            <a:lvl5pPr marL="3690778" indent="0">
              <a:buNone/>
              <a:defRPr sz="4000"/>
            </a:lvl5pPr>
            <a:lvl6pPr marL="4613473" indent="0">
              <a:buNone/>
              <a:defRPr sz="4000"/>
            </a:lvl6pPr>
            <a:lvl7pPr marL="5536167" indent="0">
              <a:buNone/>
              <a:defRPr sz="4000"/>
            </a:lvl7pPr>
            <a:lvl8pPr marL="6458862" indent="0">
              <a:buNone/>
              <a:defRPr sz="4000"/>
            </a:lvl8pPr>
            <a:lvl9pPr marL="7381556" indent="0">
              <a:buNone/>
              <a:defRPr sz="4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0" y="30996377"/>
            <a:ext cx="19442430" cy="4648078"/>
          </a:xfrm>
        </p:spPr>
        <p:txBody>
          <a:bodyPr/>
          <a:lstStyle>
            <a:lvl1pPr marL="0" indent="0">
              <a:buNone/>
              <a:defRPr sz="2900"/>
            </a:lvl1pPr>
            <a:lvl2pPr marL="922695" indent="0">
              <a:buNone/>
              <a:defRPr sz="2400"/>
            </a:lvl2pPr>
            <a:lvl3pPr marL="1845389" indent="0">
              <a:buNone/>
              <a:defRPr sz="2000"/>
            </a:lvl3pPr>
            <a:lvl4pPr marL="2768083" indent="0">
              <a:buNone/>
              <a:defRPr sz="1900"/>
            </a:lvl4pPr>
            <a:lvl5pPr marL="3690778" indent="0">
              <a:buNone/>
              <a:defRPr sz="1900"/>
            </a:lvl5pPr>
            <a:lvl6pPr marL="4613473" indent="0">
              <a:buNone/>
              <a:defRPr sz="1900"/>
            </a:lvl6pPr>
            <a:lvl7pPr marL="5536167" indent="0">
              <a:buNone/>
              <a:defRPr sz="1900"/>
            </a:lvl7pPr>
            <a:lvl8pPr marL="6458862" indent="0">
              <a:buNone/>
              <a:defRPr sz="1900"/>
            </a:lvl8pPr>
            <a:lvl9pPr marL="7381556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4" y="1586035"/>
            <a:ext cx="29163645" cy="6600825"/>
          </a:xfrm>
          <a:prstGeom prst="rect">
            <a:avLst/>
          </a:prstGeom>
        </p:spPr>
        <p:txBody>
          <a:bodyPr vert="horz" lIns="184539" tIns="92270" rIns="184539" bIns="9227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4" y="9241158"/>
            <a:ext cx="29163645" cy="26137437"/>
          </a:xfrm>
          <a:prstGeom prst="rect">
            <a:avLst/>
          </a:prstGeom>
        </p:spPr>
        <p:txBody>
          <a:bodyPr vert="horz" lIns="184539" tIns="92270" rIns="184539" bIns="9227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6" y="36707926"/>
            <a:ext cx="7560947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91" y="36707926"/>
            <a:ext cx="10261281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4" y="36707926"/>
            <a:ext cx="7560947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45389" rtl="0" eaLnBrk="1" latinLnBrk="1" hangingPunct="1">
        <a:spcBef>
          <a:spcPct val="0"/>
        </a:spcBef>
        <a:buNone/>
        <a:defRPr sz="8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2021" indent="-692021" algn="l" defTabSz="1845389" rtl="0" eaLnBrk="1" latinLnBrk="1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499378" indent="-576684" algn="l" defTabSz="1845389" rtl="0" eaLnBrk="1" latinLnBrk="1" hangingPunct="1">
        <a:spcBef>
          <a:spcPct val="20000"/>
        </a:spcBef>
        <a:buFont typeface="Arial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306736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29431" indent="-461347" algn="l" defTabSz="1845389" rtl="0" eaLnBrk="1" latinLnBrk="1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52126" indent="-461347" algn="l" defTabSz="1845389" rtl="0" eaLnBrk="1" latinLnBrk="1" hangingPunct="1">
        <a:spcBef>
          <a:spcPct val="20000"/>
        </a:spcBef>
        <a:buFont typeface="Arial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74820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97514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920209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842904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22695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45389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68083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90778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613473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536167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58862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81556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6598069" y="9081462"/>
            <a:ext cx="14881436" cy="4044579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r>
              <a:rPr lang="en-US" altLang="ko-KR" dirty="0">
                <a:latin typeface="HY견고딕" pitchFamily="18" charset="-127"/>
                <a:ea typeface="HY견고딕" pitchFamily="18" charset="-127"/>
              </a:rPr>
              <a:t>[]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16964025" y="8619465"/>
            <a:ext cx="3889466" cy="819810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1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Contributions</a:t>
            </a:r>
            <a:endParaRPr lang="ko-KR" altLang="en-US" dirty="0">
              <a:solidFill>
                <a:schemeClr val="accent1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96995" y="9830388"/>
            <a:ext cx="15219651" cy="3295358"/>
          </a:xfrm>
          <a:prstGeom prst="rect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1411947" y="9370622"/>
            <a:ext cx="2836750" cy="705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18" tIns="45710" rIns="91418" bIns="45710"/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4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Motivation</a:t>
            </a:r>
            <a:endParaRPr lang="ko-KR" altLang="en-US" dirty="0">
              <a:solidFill>
                <a:schemeClr val="accent4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6519090" y="6266371"/>
            <a:ext cx="14960415" cy="2029904"/>
          </a:xfrm>
          <a:prstGeom prst="rect">
            <a:avLst/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7310829" y="5895386"/>
            <a:ext cx="5139596" cy="798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18" tIns="45710" rIns="91418" bIns="4571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3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Development Tools</a:t>
            </a:r>
            <a:endParaRPr lang="ko-KR" altLang="en-US" dirty="0">
              <a:solidFill>
                <a:schemeClr val="accent3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847725" y="27511125"/>
            <a:ext cx="30594300" cy="4941048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23010" y="6162675"/>
            <a:ext cx="15219651" cy="3207946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733425" y="14849474"/>
            <a:ext cx="30708600" cy="12039601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내용 개체 틀 2"/>
          <p:cNvSpPr txBox="1">
            <a:spLocks/>
          </p:cNvSpPr>
          <p:nvPr/>
        </p:nvSpPr>
        <p:spPr>
          <a:xfrm>
            <a:off x="16751743" y="6686988"/>
            <a:ext cx="14495107" cy="1609287"/>
          </a:xfrm>
          <a:prstGeom prst="rect">
            <a:avLst/>
          </a:prstGeom>
        </p:spPr>
        <p:txBody>
          <a:bodyPr lIns="91418" tIns="45710" rIns="91418" bIns="45710">
            <a:norm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endParaRPr lang="en-US" altLang="ko-KR" sz="28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75201" y="-323167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159" name="직선 연결선 158"/>
          <p:cNvCxnSpPr/>
          <p:nvPr/>
        </p:nvCxnSpPr>
        <p:spPr>
          <a:xfrm flipH="1">
            <a:off x="16210159" y="14839507"/>
            <a:ext cx="24797" cy="12049568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제목 1"/>
          <p:cNvSpPr txBox="1">
            <a:spLocks/>
          </p:cNvSpPr>
          <p:nvPr/>
        </p:nvSpPr>
        <p:spPr>
          <a:xfrm>
            <a:off x="714375" y="13306424"/>
            <a:ext cx="30784800" cy="1242582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lIns="91418" tIns="45710" rIns="91418" bIns="4571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>
                <a:latin typeface="HY견고딕" pitchFamily="18" charset="-127"/>
                <a:ea typeface="HY견고딕" pitchFamily="18" charset="-127"/>
                <a:cs typeface="+mj-cs"/>
              </a:rPr>
              <a:t>User Centered Software Development Process</a:t>
            </a:r>
            <a:endParaRPr lang="ko-KR" altLang="en-US" dirty="0"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242" name="제목 1"/>
          <p:cNvSpPr txBox="1">
            <a:spLocks/>
          </p:cNvSpPr>
          <p:nvPr/>
        </p:nvSpPr>
        <p:spPr>
          <a:xfrm>
            <a:off x="962025" y="5705475"/>
            <a:ext cx="2836750" cy="705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18" tIns="45710" rIns="91418" bIns="45710"/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Abstract</a:t>
            </a:r>
            <a:endParaRPr lang="ko-KR" altLang="en-US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25" name="제목 1"/>
          <p:cNvSpPr txBox="1">
            <a:spLocks/>
          </p:cNvSpPr>
          <p:nvPr/>
        </p:nvSpPr>
        <p:spPr>
          <a:xfrm>
            <a:off x="2692303" y="305529"/>
            <a:ext cx="27379646" cy="1995568"/>
          </a:xfrm>
          <a:prstGeom prst="rect">
            <a:avLst/>
          </a:prstGeom>
        </p:spPr>
        <p:txBody>
          <a:bodyPr lIns="91418" tIns="45710" rIns="91418" bIns="45710" anchor="ctr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종합설계 제목</a:t>
            </a:r>
            <a:endParaRPr lang="ko-KR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32" name="내용 개체 틀 2"/>
          <p:cNvSpPr txBox="1">
            <a:spLocks/>
          </p:cNvSpPr>
          <p:nvPr/>
        </p:nvSpPr>
        <p:spPr>
          <a:xfrm>
            <a:off x="1190625" y="16835436"/>
            <a:ext cx="4114800" cy="820738"/>
          </a:xfrm>
          <a:prstGeom prst="rect">
            <a:avLst/>
          </a:prstGeom>
        </p:spPr>
        <p:txBody>
          <a:bodyPr/>
          <a:lstStyle/>
          <a:p>
            <a:pPr marL="514350" marR="0" lvl="0" indent="-514350" algn="l" defTabSz="1845389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ko-KR" altLang="en-US" sz="65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uLnTx/>
                <a:uFillTx/>
                <a:latin typeface="HY나무B" pitchFamily="18" charset="-127"/>
                <a:ea typeface="HY나무B" pitchFamily="18" charset="-127"/>
                <a:cs typeface="+mn-cs"/>
              </a:rPr>
              <a:t>메인 화면</a:t>
            </a:r>
            <a:endParaRPr kumimoji="0" lang="en-US" altLang="ko-KR" sz="65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uLnTx/>
              <a:uFillTx/>
              <a:latin typeface="HY나무B" pitchFamily="18" charset="-127"/>
              <a:ea typeface="HY나무B" pitchFamily="18" charset="-127"/>
              <a:cs typeface="+mn-cs"/>
            </a:endParaRPr>
          </a:p>
          <a:p>
            <a:pPr marL="514350" marR="0" lvl="0" indent="-514350" algn="l" defTabSz="1845389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ko-KR" altLang="en-US" sz="6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81" name="Group 180"/>
          <p:cNvGrpSpPr/>
          <p:nvPr/>
        </p:nvGrpSpPr>
        <p:grpSpPr>
          <a:xfrm>
            <a:off x="12390367" y="2657475"/>
            <a:ext cx="5021954" cy="2590800"/>
            <a:chOff x="4086225" y="2428875"/>
            <a:chExt cx="5021954" cy="2590800"/>
          </a:xfrm>
        </p:grpSpPr>
        <p:pic>
          <p:nvPicPr>
            <p:cNvPr id="182" name="Picture 181" descr="no-photo-ic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6225" y="2428875"/>
              <a:ext cx="2901308" cy="2590800"/>
            </a:xfrm>
            <a:prstGeom prst="rect">
              <a:avLst/>
            </a:prstGeom>
          </p:spPr>
        </p:pic>
        <p:sp>
          <p:nvSpPr>
            <p:cNvPr id="186" name="TextBox 185"/>
            <p:cNvSpPr txBox="1"/>
            <p:nvPr/>
          </p:nvSpPr>
          <p:spPr>
            <a:xfrm>
              <a:off x="7538519" y="4181475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err="1" smtClean="0"/>
                <a:t>이메일</a:t>
              </a:r>
              <a:endParaRPr lang="en-US" dirty="0"/>
            </a:p>
          </p:txBody>
        </p:sp>
      </p:grpSp>
      <p:sp>
        <p:nvSpPr>
          <p:cNvPr id="193" name="TextBox 192"/>
          <p:cNvSpPr txBox="1"/>
          <p:nvPr/>
        </p:nvSpPr>
        <p:spPr>
          <a:xfrm>
            <a:off x="4245459" y="3611344"/>
            <a:ext cx="2438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Xxx </a:t>
            </a:r>
            <a:r>
              <a:rPr lang="ko-KR" altLang="en-US" dirty="0" smtClean="0"/>
              <a:t>교수님</a:t>
            </a:r>
            <a:endParaRPr lang="en-US" dirty="0"/>
          </a:p>
        </p:txBody>
      </p:sp>
      <p:grpSp>
        <p:nvGrpSpPr>
          <p:cNvPr id="195" name="Group 194"/>
          <p:cNvGrpSpPr/>
          <p:nvPr/>
        </p:nvGrpSpPr>
        <p:grpSpPr>
          <a:xfrm>
            <a:off x="22034385" y="2657475"/>
            <a:ext cx="4748255" cy="2590800"/>
            <a:chOff x="3975827" y="2428875"/>
            <a:chExt cx="4748255" cy="2590800"/>
          </a:xfrm>
        </p:grpSpPr>
        <p:pic>
          <p:nvPicPr>
            <p:cNvPr id="196" name="Picture 195" descr="no-photo-ico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5827" y="2428875"/>
              <a:ext cx="2901308" cy="2590800"/>
            </a:xfrm>
            <a:prstGeom prst="rect">
              <a:avLst/>
            </a:prstGeom>
          </p:spPr>
        </p:pic>
        <p:sp>
          <p:nvSpPr>
            <p:cNvPr id="198" name="TextBox 197"/>
            <p:cNvSpPr txBox="1"/>
            <p:nvPr/>
          </p:nvSpPr>
          <p:spPr>
            <a:xfrm>
              <a:off x="7154422" y="4181475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err="1" smtClean="0"/>
                <a:t>이메일</a:t>
              </a:r>
              <a:endParaRPr lang="en-US" dirty="0"/>
            </a:p>
          </p:txBody>
        </p:sp>
      </p:grpSp>
      <p:pic>
        <p:nvPicPr>
          <p:cNvPr id="203" name="그림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86479"/>
            <a:ext cx="2826125" cy="2014618"/>
          </a:xfrm>
          <a:prstGeom prst="rect">
            <a:avLst/>
          </a:prstGeom>
        </p:spPr>
      </p:pic>
      <p:sp>
        <p:nvSpPr>
          <p:cNvPr id="205" name="TextBox 204"/>
          <p:cNvSpPr txBox="1"/>
          <p:nvPr/>
        </p:nvSpPr>
        <p:spPr>
          <a:xfrm>
            <a:off x="4256510" y="277314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담당교수</a:t>
            </a:r>
            <a:endParaRPr lang="en-US" dirty="0"/>
          </a:p>
        </p:txBody>
      </p:sp>
      <p:sp>
        <p:nvSpPr>
          <p:cNvPr id="206" name="TextBox 205"/>
          <p:cNvSpPr txBox="1"/>
          <p:nvPr/>
        </p:nvSpPr>
        <p:spPr>
          <a:xfrm>
            <a:off x="15885133" y="277314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학번</a:t>
            </a:r>
            <a:endParaRPr lang="en-US" dirty="0"/>
          </a:p>
        </p:txBody>
      </p:sp>
      <p:sp>
        <p:nvSpPr>
          <p:cNvPr id="207" name="TextBox 206"/>
          <p:cNvSpPr txBox="1"/>
          <p:nvPr/>
        </p:nvSpPr>
        <p:spPr>
          <a:xfrm>
            <a:off x="25231723" y="273367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학번</a:t>
            </a:r>
            <a:endParaRPr lang="en-US" dirty="0"/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13534618" y="13602470"/>
            <a:ext cx="3240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200" name="직선 연결선 199"/>
          <p:cNvCxnSpPr/>
          <p:nvPr/>
        </p:nvCxnSpPr>
        <p:spPr>
          <a:xfrm flipH="1" flipV="1">
            <a:off x="16210159" y="20252576"/>
            <a:ext cx="15211151" cy="43493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직사각형 200"/>
          <p:cNvSpPr/>
          <p:nvPr/>
        </p:nvSpPr>
        <p:spPr>
          <a:xfrm>
            <a:off x="847725" y="32966304"/>
            <a:ext cx="30594300" cy="4301381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95" name="Picture 181" descr="no-photo-ic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46" y="2657475"/>
            <a:ext cx="2901308" cy="2590800"/>
          </a:xfrm>
          <a:prstGeom prst="rect">
            <a:avLst/>
          </a:prstGeom>
        </p:spPr>
      </p:pic>
      <p:sp>
        <p:nvSpPr>
          <p:cNvPr id="39" name="내용 개체 틀 2"/>
          <p:cNvSpPr txBox="1">
            <a:spLocks/>
          </p:cNvSpPr>
          <p:nvPr/>
        </p:nvSpPr>
        <p:spPr>
          <a:xfrm>
            <a:off x="7068743" y="18435478"/>
            <a:ext cx="18900693" cy="4927730"/>
          </a:xfrm>
          <a:prstGeom prst="rect">
            <a:avLst/>
          </a:prstGeom>
        </p:spPr>
        <p:txBody>
          <a:bodyPr lIns="91418" tIns="45710" rIns="91418" bIns="45710"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ko-KR" altLang="en-US" sz="9600" b="1" dirty="0" smtClean="0">
                <a:latin typeface="HY견고딕" pitchFamily="18" charset="-127"/>
                <a:ea typeface="HY견고딕" pitchFamily="18" charset="-127"/>
              </a:rPr>
              <a:t>자유롭게 작성하셔도 됩니다 </a:t>
            </a: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9600" b="1" dirty="0" smtClean="0">
                <a:latin typeface="HY견고딕" pitchFamily="18" charset="-127"/>
                <a:ea typeface="HY견고딕" pitchFamily="18" charset="-127"/>
              </a:rPr>
              <a:t>상자 편집 가능</a:t>
            </a: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)  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* PPT </a:t>
            </a:r>
            <a:r>
              <a:rPr lang="ko-KR" altLang="en-US" sz="9600" b="1" dirty="0" smtClean="0">
                <a:latin typeface="HY견고딕" pitchFamily="18" charset="-127"/>
                <a:ea typeface="HY견고딕" pitchFamily="18" charset="-127"/>
              </a:rPr>
              <a:t>전체 사이즈는 편집하지 마세요</a:t>
            </a: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!</a:t>
            </a:r>
            <a:endParaRPr lang="en-US" altLang="ko-KR" sz="9600" b="1" dirty="0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8118" y="37790555"/>
            <a:ext cx="7902507" cy="1442920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5896897" y="361134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학생이름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5219700" y="3611344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학생이름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238625" y="4449544"/>
            <a:ext cx="31165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교수님 </a:t>
            </a:r>
            <a:r>
              <a:rPr lang="ko-KR" altLang="en-US" dirty="0" err="1" smtClean="0"/>
              <a:t>이메일</a:t>
            </a:r>
            <a:endParaRPr lang="en-US" dirty="0"/>
          </a:p>
        </p:txBody>
      </p:sp>
      <p:cxnSp>
        <p:nvCxnSpPr>
          <p:cNvPr id="33" name="직선 연결선 32"/>
          <p:cNvCxnSpPr/>
          <p:nvPr/>
        </p:nvCxnSpPr>
        <p:spPr>
          <a:xfrm flipV="1">
            <a:off x="30603825" y="39072788"/>
            <a:ext cx="0" cy="541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00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7133</TotalTime>
  <Words>42</Words>
  <Application>Microsoft Office PowerPoint</Application>
  <PresentationFormat>사용자 지정</PresentationFormat>
  <Paragraphs>20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HY견고딕</vt:lpstr>
      <vt:lpstr>HY나무B</vt:lpstr>
      <vt:lpstr>맑은 고딕</vt:lpstr>
      <vt:lpstr>Arial</vt:lpstr>
      <vt:lpstr>Wingdings</vt:lpstr>
      <vt:lpstr>Office 테마</vt:lpstr>
      <vt:lpstr>PowerPoint 프레젠테이션</vt:lpstr>
    </vt:vector>
  </TitlesOfParts>
  <Company>Black Edition SP3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정진우</dc:creator>
  <cp:lastModifiedBy>한 동욱</cp:lastModifiedBy>
  <cp:revision>583</cp:revision>
  <cp:lastPrinted>2011-08-10T06:15:20Z</cp:lastPrinted>
  <dcterms:created xsi:type="dcterms:W3CDTF">2010-05-10T06:17:23Z</dcterms:created>
  <dcterms:modified xsi:type="dcterms:W3CDTF">2018-10-23T10:00:51Z</dcterms:modified>
</cp:coreProperties>
</file>