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/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lastView="sldThumbnailView">
  <p:normalViewPr showOutlineIcons="0" horzBarState="maximized">
    <p:restoredLeft sz="16959"/>
    <p:restoredTop sz="94660"/>
  </p:normalViewPr>
  <p:slideViewPr>
    <p:cSldViewPr snapToGrid="0">
      <p:cViewPr varScale="1">
        <p:scale>
          <a:sx n="115" d="100"/>
          <a:sy n="115" d="100"/>
        </p:scale>
        <p:origin x="318" y="102"/>
      </p:cViewPr>
    </p:cSldViewPr>
  </p:slid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viewProps" Target="viewProps.xml"  /><Relationship Id="rId11" Type="http://schemas.openxmlformats.org/officeDocument/2006/relationships/theme" Target="theme/theme1.xml"  /><Relationship Id="rId12" Type="http://schemas.openxmlformats.org/officeDocument/2006/relationships/tableStyles" Target="tableStyles.xml"  /><Relationship Id="rId2" Type="http://schemas.openxmlformats.org/officeDocument/2006/relationships/slide" Target="slides/slide1.xml"  /><Relationship Id="rId3" Type="http://schemas.openxmlformats.org/officeDocument/2006/relationships/slide" Target="slides/slide2.xml"  /><Relationship Id="rId4" Type="http://schemas.openxmlformats.org/officeDocument/2006/relationships/slide" Target="slides/slide3.xml"  /><Relationship Id="rId5" Type="http://schemas.openxmlformats.org/officeDocument/2006/relationships/slide" Target="slides/slide4.xml"  /><Relationship Id="rId6" Type="http://schemas.openxmlformats.org/officeDocument/2006/relationships/slide" Target="slides/slide5.xml"  /><Relationship Id="rId7" Type="http://schemas.openxmlformats.org/officeDocument/2006/relationships/slide" Target="slides/slide6.xml"  /><Relationship Id="rId8" Type="http://schemas.openxmlformats.org/officeDocument/2006/relationships/slide" Target="slides/slide7.xml"  /><Relationship Id="rId9" Type="http://schemas.openxmlformats.org/officeDocument/2006/relationships/presProps" Target="presProps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D12D9-B035-438F-BE49-219F70463017}" type="datetimeFigureOut">
              <a:rPr lang="ko-KR" altLang="en-US" smtClean="0"/>
              <a:t>2021-03-16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9D9CE-F672-44C7-8FA4-1AF0C3C09C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1711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D12D9-B035-438F-BE49-219F70463017}" type="datetimeFigureOut">
              <a:rPr lang="ko-KR" altLang="en-US" smtClean="0"/>
              <a:t>2021-03-16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9D9CE-F672-44C7-8FA4-1AF0C3C09C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7329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D12D9-B035-438F-BE49-219F70463017}" type="datetimeFigureOut">
              <a:rPr lang="ko-KR" altLang="en-US" smtClean="0"/>
              <a:t>2021-03-16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9D9CE-F672-44C7-8FA4-1AF0C3C09C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0768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D12D9-B035-438F-BE49-219F70463017}" type="datetimeFigureOut">
              <a:rPr lang="ko-KR" altLang="en-US" smtClean="0"/>
              <a:t>2021-03-16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9D9CE-F672-44C7-8FA4-1AF0C3C09C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2713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D12D9-B035-438F-BE49-219F70463017}" type="datetimeFigureOut">
              <a:rPr lang="ko-KR" altLang="en-US" smtClean="0"/>
              <a:t>2021-03-16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9D9CE-F672-44C7-8FA4-1AF0C3C09C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0785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D12D9-B035-438F-BE49-219F70463017}" type="datetimeFigureOut">
              <a:rPr lang="ko-KR" altLang="en-US" smtClean="0"/>
              <a:t>2021-03-16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9D9CE-F672-44C7-8FA4-1AF0C3C09C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0444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D12D9-B035-438F-BE49-219F70463017}" type="datetimeFigureOut">
              <a:rPr lang="ko-KR" altLang="en-US" smtClean="0"/>
              <a:t>2021-03-16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9D9CE-F672-44C7-8FA4-1AF0C3C09C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621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D12D9-B035-438F-BE49-219F70463017}" type="datetimeFigureOut">
              <a:rPr lang="ko-KR" altLang="en-US" smtClean="0"/>
              <a:t>2021-03-16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9D9CE-F672-44C7-8FA4-1AF0C3C09C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5807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D12D9-B035-438F-BE49-219F70463017}" type="datetimeFigureOut">
              <a:rPr lang="ko-KR" altLang="en-US" smtClean="0"/>
              <a:t>2021-03-16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9D9CE-F672-44C7-8FA4-1AF0C3C09C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3151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D12D9-B035-438F-BE49-219F70463017}" type="datetimeFigureOut">
              <a:rPr lang="ko-KR" altLang="en-US" smtClean="0"/>
              <a:t>2021-03-16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9D9CE-F672-44C7-8FA4-1AF0C3C09C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178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D12D9-B035-438F-BE49-219F70463017}" type="datetimeFigureOut">
              <a:rPr lang="ko-KR" altLang="en-US" smtClean="0"/>
              <a:t>2021-03-16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9D9CE-F672-44C7-8FA4-1AF0C3C09C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2823465"/>
      </p:ext>
    </p:extLst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D12D9-B035-438F-BE49-219F70463017}" type="datetimeFigureOut">
              <a:rPr lang="ko-KR" altLang="en-US" smtClean="0"/>
              <a:t>2021-03-16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9D9CE-F672-44C7-8FA4-1AF0C3C09C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3294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png"  /><Relationship Id="rId3" Type="http://schemas.openxmlformats.org/officeDocument/2006/relationships/hyperlink" Target="https://www.labs.go.kr/" TargetMode="External" /><Relationship Id="rId4" Type="http://schemas.openxmlformats.org/officeDocument/2006/relationships/image" Target="../media/image2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3.png"  /><Relationship Id="rId3" Type="http://schemas.openxmlformats.org/officeDocument/2006/relationships/image" Target="../media/image2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4.png"  /><Relationship Id="rId3" Type="http://schemas.openxmlformats.org/officeDocument/2006/relationships/image" Target="../media/image5.png"  /><Relationship Id="rId4" Type="http://schemas.openxmlformats.org/officeDocument/2006/relationships/image" Target="../media/image2.pn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png"  /><Relationship Id="rId3" Type="http://schemas.openxmlformats.org/officeDocument/2006/relationships/image" Target="../media/image2.pn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6.png"  /><Relationship Id="rId3" Type="http://schemas.openxmlformats.org/officeDocument/2006/relationships/image" Target="../media/image2.pn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7.png"  /><Relationship Id="rId3" Type="http://schemas.openxmlformats.org/officeDocument/2006/relationships/image" Target="../media/image2.pn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8.png"  /><Relationship Id="rId3" Type="http://schemas.openxmlformats.org/officeDocument/2006/relationships/image" Target="../media/image2.png" 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623" y="1162050"/>
            <a:ext cx="10453852" cy="5499089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585623" y="710684"/>
            <a:ext cx="25816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hlinkClick r:id="rId3"/>
              </a:rPr>
              <a:t>https://www.labs.go.kr/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6250" y="209550"/>
            <a:ext cx="3829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국가연구안전정보 시스템 접속</a:t>
            </a:r>
            <a:endParaRPr lang="ko-KR" altLang="en-US" b="1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4"/>
          <a:srcRect l="6481" t="6210" r="7353" b="7303"/>
          <a:stretch/>
        </p:blipFill>
        <p:spPr>
          <a:xfrm>
            <a:off x="9969500" y="1447800"/>
            <a:ext cx="766117" cy="62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77491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3621"/>
            <a:ext cx="11772900" cy="58752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6250" y="209550"/>
            <a:ext cx="3829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회원가입</a:t>
            </a:r>
            <a:endParaRPr lang="ko-KR" altLang="en-US" b="1" dirty="0"/>
          </a:p>
        </p:txBody>
      </p:sp>
      <p:sp>
        <p:nvSpPr>
          <p:cNvPr id="4" name="직사각형 3"/>
          <p:cNvSpPr/>
          <p:nvPr/>
        </p:nvSpPr>
        <p:spPr>
          <a:xfrm>
            <a:off x="2247122" y="4294931"/>
            <a:ext cx="3844213" cy="1909666"/>
          </a:xfrm>
          <a:prstGeom prst="rect">
            <a:avLst/>
          </a:prstGeom>
          <a:noFill/>
          <a:ln w="317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" name="직선 연결선 4"/>
          <p:cNvCxnSpPr/>
          <p:nvPr/>
        </p:nvCxnSpPr>
        <p:spPr>
          <a:xfrm>
            <a:off x="3404118" y="4693039"/>
            <a:ext cx="114766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직사각형 5"/>
          <p:cNvSpPr/>
          <p:nvPr/>
        </p:nvSpPr>
        <p:spPr>
          <a:xfrm>
            <a:off x="6565122" y="4282231"/>
            <a:ext cx="3844213" cy="1909666"/>
          </a:xfrm>
          <a:prstGeom prst="rect">
            <a:avLst/>
          </a:prstGeom>
          <a:noFill/>
          <a:ln w="317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" name="직선 연결선 6"/>
          <p:cNvCxnSpPr/>
          <p:nvPr/>
        </p:nvCxnSpPr>
        <p:spPr>
          <a:xfrm>
            <a:off x="7722118" y="4680339"/>
            <a:ext cx="114766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/>
          <a:srcRect l="6481" t="6210" r="7353" b="7303"/>
          <a:stretch/>
        </p:blipFill>
        <p:spPr>
          <a:xfrm>
            <a:off x="8486725" y="5727700"/>
            <a:ext cx="766117" cy="62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18563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1162049" y="600446"/>
            <a:ext cx="10418292" cy="6257553"/>
            <a:chOff x="1162049" y="600446"/>
            <a:chExt cx="10418292" cy="6257553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 rotWithShape="1">
            <a:blip r:embed="rId2"/>
            <a:srcRect l="10505" r="5049"/>
            <a:stretch/>
          </p:blipFill>
          <p:spPr>
            <a:xfrm>
              <a:off x="1162049" y="600446"/>
              <a:ext cx="9296401" cy="6257553"/>
            </a:xfrm>
            <a:prstGeom prst="rect">
              <a:avLst/>
            </a:prstGeom>
          </p:spPr>
        </p:pic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3"/>
            <a:srcRect b="16181"/>
            <a:stretch/>
          </p:blipFill>
          <p:spPr>
            <a:xfrm>
              <a:off x="6534150" y="3914775"/>
              <a:ext cx="5046191" cy="220027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4" name="직사각형 3"/>
            <p:cNvSpPr/>
            <p:nvPr/>
          </p:nvSpPr>
          <p:spPr>
            <a:xfrm>
              <a:off x="6638925" y="5305425"/>
              <a:ext cx="4724400" cy="352425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76250" y="209550"/>
            <a:ext cx="3829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회원가입</a:t>
            </a:r>
            <a:endParaRPr lang="ko-KR" altLang="en-US" b="1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4"/>
          <a:srcRect l="6481" t="6210" r="7353" b="7303"/>
          <a:stretch/>
        </p:blipFill>
        <p:spPr>
          <a:xfrm>
            <a:off x="4646142" y="5034932"/>
            <a:ext cx="766117" cy="62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3765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666750"/>
            <a:ext cx="11335088" cy="596265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1676399" y="666750"/>
            <a:ext cx="1285875" cy="352425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476250" y="209550"/>
            <a:ext cx="3829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안구실안전교육시스템 접속</a:t>
            </a:r>
            <a:endParaRPr lang="ko-KR" altLang="en-US" b="1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/>
          <a:srcRect l="6481" t="6210" r="7353" b="7303"/>
          <a:stretch/>
        </p:blipFill>
        <p:spPr>
          <a:xfrm>
            <a:off x="2579215" y="1019175"/>
            <a:ext cx="766117" cy="62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48005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rcRect b="2485"/>
          <a:stretch/>
        </p:blipFill>
        <p:spPr>
          <a:xfrm>
            <a:off x="228600" y="990600"/>
            <a:ext cx="11734800" cy="5981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6250" y="209550"/>
            <a:ext cx="3829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수강신청</a:t>
            </a:r>
            <a:endParaRPr lang="ko-KR" altLang="en-US" b="1" dirty="0"/>
          </a:p>
        </p:txBody>
      </p:sp>
      <p:sp>
        <p:nvSpPr>
          <p:cNvPr id="4" name="직사각형 3"/>
          <p:cNvSpPr/>
          <p:nvPr/>
        </p:nvSpPr>
        <p:spPr>
          <a:xfrm>
            <a:off x="7187423" y="1866900"/>
            <a:ext cx="800877" cy="355600"/>
          </a:xfrm>
          <a:prstGeom prst="rect">
            <a:avLst/>
          </a:prstGeom>
          <a:noFill/>
          <a:ln w="317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/>
          <a:srcRect l="6481" t="6210" r="7353" b="7303"/>
          <a:stretch/>
        </p:blipFill>
        <p:spPr>
          <a:xfrm>
            <a:off x="7988300" y="2222500"/>
            <a:ext cx="766117" cy="62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93171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7" y="2295525"/>
            <a:ext cx="11820525" cy="226695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/>
          <a:srcRect l="6481" t="6210" r="7353" b="7303"/>
          <a:stretch/>
        </p:blipFill>
        <p:spPr>
          <a:xfrm>
            <a:off x="11240145" y="3775595"/>
            <a:ext cx="766117" cy="62291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76250" y="209550"/>
            <a:ext cx="3829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수강신청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2073071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rcRect b="11134"/>
          <a:stretch/>
        </p:blipFill>
        <p:spPr>
          <a:xfrm>
            <a:off x="217487" y="788987"/>
            <a:ext cx="11477625" cy="6069013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/>
          <a:srcRect l="6481" t="6210" r="7353" b="7303"/>
          <a:stretch/>
        </p:blipFill>
        <p:spPr>
          <a:xfrm>
            <a:off x="10928995" y="2108200"/>
            <a:ext cx="766117" cy="622918"/>
          </a:xfrm>
          <a:prstGeom prst="rect">
            <a:avLst/>
          </a:prstGeom>
          <a:noFill/>
        </p:spPr>
      </p:pic>
      <p:sp>
        <p:nvSpPr>
          <p:cNvPr id="4" name="직사각형 3"/>
          <p:cNvSpPr/>
          <p:nvPr/>
        </p:nvSpPr>
        <p:spPr>
          <a:xfrm>
            <a:off x="10108423" y="1790700"/>
            <a:ext cx="800877" cy="355600"/>
          </a:xfrm>
          <a:prstGeom prst="rect">
            <a:avLst/>
          </a:prstGeom>
          <a:noFill/>
          <a:ln w="317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6250" y="209550"/>
            <a:ext cx="3829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수료증 출력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3330865968"/>
      </p:ext>
    </p:extLst>
  </p:cSld>
  <p:clrMapOvr>
    <a:masterClrMapping/>
  </p:clrMapOvr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20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20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12</ep:Words>
  <ep:PresentationFormat>와이드스크린</ep:PresentationFormat>
  <ep:Paragraphs>8</ep:Paragraphs>
  <ep:Slides>7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ep:HeadingPairs>
  <ep:TitlesOfParts>
    <vt:vector size="8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</vt:vector>
  </ep:TitlesOfParts>
  <ep:HyperlinkBase/>
  <ep:Application>Hancom Office Hanshow 2014</ep:Application>
  <ep:AppVersion>0901.0000.01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2020-03-16T02:42:59.000</dcterms:created>
  <dc:creator>hongik</dc:creator>
  <cp:lastModifiedBy>D407</cp:lastModifiedBy>
  <dcterms:modified xsi:type="dcterms:W3CDTF">2022-03-29T05:11:23.985</dcterms:modified>
  <cp:revision>6</cp:revision>
  <dc:title>PowerPoint 프레젠테이션</dc:title>
</cp:coreProperties>
</file>