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howOutlineIcons="0">
    <p:restoredLeft sz="15570"/>
    <p:restoredTop sz="94778"/>
  </p:normalViewPr>
  <p:slideViewPr>
    <p:cSldViewPr>
      <p:cViewPr varScale="1">
        <p:scale>
          <a:sx n="76" d="100"/>
          <a:sy n="76" d="100"/>
        </p:scale>
        <p:origin x="3174" y="108"/>
      </p:cViewPr>
      <p:guideLst>
        <p:guide orient="horz" pos="3119"/>
        <p:guide pos="21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slide" Target="slides/slide1.xml"  /><Relationship Id="rId3" Type="http://schemas.openxmlformats.org/officeDocument/2006/relationships/presProps" Target="presProps.xml"  /><Relationship Id="rId4" Type="http://schemas.openxmlformats.org/officeDocument/2006/relationships/viewProps" Target="viewProps.xml"  /><Relationship Id="rId5" Type="http://schemas.openxmlformats.org/officeDocument/2006/relationships/theme" Target="theme/theme1.xml"  /><Relationship Id="rId6" Type="http://schemas.openxmlformats.org/officeDocument/2006/relationships/tableStyles" Target="tableStyles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D3578-210F-408D-A266-E199969FC15E}" type="datetimeFigureOut">
              <a:rPr lang="ko-KR" altLang="en-US" smtClean="0"/>
              <a:t>2022-05-11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1F22-F8EB-4CD5-A06F-31B6916D78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200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D3578-210F-408D-A266-E199969FC15E}" type="datetimeFigureOut">
              <a:rPr lang="ko-KR" altLang="en-US" smtClean="0"/>
              <a:t>2022-05-11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1F22-F8EB-4CD5-A06F-31B6916D78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2782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D3578-210F-408D-A266-E199969FC15E}" type="datetimeFigureOut">
              <a:rPr lang="ko-KR" altLang="en-US" smtClean="0"/>
              <a:t>2022-05-11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1F22-F8EB-4CD5-A06F-31B6916D78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125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D3578-210F-408D-A266-E199969FC15E}" type="datetimeFigureOut">
              <a:rPr lang="ko-KR" altLang="en-US" smtClean="0"/>
              <a:t>2022-05-11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1F22-F8EB-4CD5-A06F-31B6916D78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3649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D3578-210F-408D-A266-E199969FC15E}" type="datetimeFigureOut">
              <a:rPr lang="ko-KR" altLang="en-US" smtClean="0"/>
              <a:t>2022-05-11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1F22-F8EB-4CD5-A06F-31B6916D78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2240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D3578-210F-408D-A266-E199969FC15E}" type="datetimeFigureOut">
              <a:rPr lang="ko-KR" altLang="en-US" smtClean="0"/>
              <a:t>2022-05-11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1F22-F8EB-4CD5-A06F-31B6916D78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746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D3578-210F-408D-A266-E199969FC15E}" type="datetimeFigureOut">
              <a:rPr lang="ko-KR" altLang="en-US" smtClean="0"/>
              <a:t>2022-05-11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1F22-F8EB-4CD5-A06F-31B6916D78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175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D3578-210F-408D-A266-E199969FC15E}" type="datetimeFigureOut">
              <a:rPr lang="ko-KR" altLang="en-US" smtClean="0"/>
              <a:t>2022-05-11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1F22-F8EB-4CD5-A06F-31B6916D78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4697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D3578-210F-408D-A266-E199969FC15E}" type="datetimeFigureOut">
              <a:rPr lang="ko-KR" altLang="en-US" smtClean="0"/>
              <a:t>2022-05-11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1F22-F8EB-4CD5-A06F-31B6916D78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0287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D3578-210F-408D-A266-E199969FC15E}" type="datetimeFigureOut">
              <a:rPr lang="ko-KR" altLang="en-US" smtClean="0"/>
              <a:t>2022-05-11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1F22-F8EB-4CD5-A06F-31B6916D78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732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D3578-210F-408D-A266-E199969FC15E}" type="datetimeFigureOut">
              <a:rPr lang="ko-KR" altLang="en-US" smtClean="0"/>
              <a:t>2022-05-11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1F22-F8EB-4CD5-A06F-31B6916D78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7913180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D3578-210F-408D-A266-E199969FC15E}" type="datetimeFigureOut">
              <a:rPr lang="ko-KR" altLang="en-US" smtClean="0"/>
              <a:t>2022-05-11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B1F22-F8EB-4CD5-A06F-31B6916D78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5539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image" Target="../media/image1.png"  /><Relationship Id="rId3" Type="http://schemas.openxmlformats.org/officeDocument/2006/relationships/image" Target="../media/image2.png"  /><Relationship Id="rId4" Type="http://schemas.openxmlformats.org/officeDocument/2006/relationships/hyperlink" Target="http://entest.co.kr/hongiktest" TargetMode="External" /><Relationship Id="rId5" Type="http://schemas.openxmlformats.org/officeDocument/2006/relationships/image" Target="../media/image3.png"  /><Relationship Id="rId6" Type="http://schemas.openxmlformats.org/officeDocument/2006/relationships/image" Target="../media/image4.png"  /><Relationship Id="rId7" Type="http://schemas.openxmlformats.org/officeDocument/2006/relationships/image" Target="../media/image5.jpeg"  /><Relationship Id="rId8" Type="http://schemas.openxmlformats.org/officeDocument/2006/relationships/image" Target="../media/image6.png"  /><Relationship Id="rId9" Type="http://schemas.openxmlformats.org/officeDocument/2006/relationships/image" Target="../media/image7.jpeg" 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58" y="1856816"/>
            <a:ext cx="3082826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A578B957-9715-4186-9254-770FFF1A8042}"/>
              </a:ext>
            </a:extLst>
          </p:cNvPr>
          <p:cNvSpPr/>
          <p:nvPr/>
        </p:nvSpPr>
        <p:spPr bwMode="auto">
          <a:xfrm>
            <a:off x="217864" y="2252639"/>
            <a:ext cx="848297" cy="354715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타원 10">
            <a:extLst>
              <a:ext uri="{FF2B5EF4-FFF2-40B4-BE49-F238E27FC236}">
                <a16:creationId xmlns:a16="http://schemas.microsoft.com/office/drawing/2014/main" id="{35F1BF1D-D717-4B8A-B91F-594EFE049205}"/>
              </a:ext>
            </a:extLst>
          </p:cNvPr>
          <p:cNvSpPr/>
          <p:nvPr/>
        </p:nvSpPr>
        <p:spPr bwMode="auto">
          <a:xfrm flipH="1">
            <a:off x="188640" y="2179118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10000"/>
              </a:schemeClr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10000"/>
                  </a:schemeClr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accent1">
                  <a:lumMod val="1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3435914" y="2107554"/>
            <a:ext cx="2968872" cy="8176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ko-KR" altLang="en-US" sz="1400" b="1" dirty="0">
                <a:solidFill>
                  <a:schemeClr val="tx2"/>
                </a:solidFill>
                <a:latin typeface="굴림" pitchFamily="50" charset="-127"/>
                <a:ea typeface="굴림" pitchFamily="50" charset="-127"/>
              </a:rPr>
              <a:t>로그인 후</a:t>
            </a:r>
            <a:r>
              <a:rPr lang="en-US" altLang="ko-KR" sz="1400" b="1" dirty="0">
                <a:solidFill>
                  <a:schemeClr val="tx2"/>
                </a:solidFill>
                <a:latin typeface="굴림" pitchFamily="50" charset="-127"/>
                <a:ea typeface="굴림" pitchFamily="50" charset="-127"/>
              </a:rPr>
              <a:t>, </a:t>
            </a:r>
            <a:r>
              <a:rPr lang="ko-KR" altLang="en-US" sz="1400" b="1" dirty="0">
                <a:solidFill>
                  <a:schemeClr val="tx2"/>
                </a:solidFill>
                <a:latin typeface="굴림" pitchFamily="50" charset="-127"/>
                <a:ea typeface="굴림" pitchFamily="50" charset="-127"/>
              </a:rPr>
              <a:t>좌측 메뉴 중 </a:t>
            </a:r>
            <a:endParaRPr lang="en-US" altLang="ko-KR" sz="1400" b="1" dirty="0">
              <a:solidFill>
                <a:schemeClr val="tx2"/>
              </a:solidFill>
              <a:latin typeface="굴림" pitchFamily="50" charset="-127"/>
              <a:ea typeface="굴림" pitchFamily="50" charset="-127"/>
            </a:endParaRPr>
          </a:p>
          <a:p>
            <a:pPr algn="ctr" eaLnBrk="1" hangingPunct="1"/>
            <a:endParaRPr lang="en-US" altLang="ko-KR" sz="1400" b="1" dirty="0">
              <a:solidFill>
                <a:schemeClr val="tx2"/>
              </a:solidFill>
              <a:latin typeface="굴림" pitchFamily="50" charset="-127"/>
              <a:ea typeface="굴림" pitchFamily="50" charset="-127"/>
            </a:endParaRPr>
          </a:p>
          <a:p>
            <a:pPr algn="ctr" eaLnBrk="1" hangingPunct="1"/>
            <a:r>
              <a:rPr lang="en-US" altLang="ko-KR" sz="1400" b="1" dirty="0">
                <a:solidFill>
                  <a:schemeClr val="tx2"/>
                </a:solidFill>
                <a:latin typeface="굴림" pitchFamily="50" charset="-127"/>
                <a:ea typeface="굴림" pitchFamily="50" charset="-127"/>
              </a:rPr>
              <a:t>[</a:t>
            </a:r>
            <a:r>
              <a:rPr lang="ko-KR" altLang="en-US" sz="1400" b="1" dirty="0">
                <a:solidFill>
                  <a:schemeClr val="tx2"/>
                </a:solidFill>
                <a:latin typeface="굴림" pitchFamily="50" charset="-127"/>
                <a:ea typeface="굴림" pitchFamily="50" charset="-127"/>
              </a:rPr>
              <a:t>테스트 응시</a:t>
            </a:r>
            <a:r>
              <a:rPr lang="en-US" altLang="ko-KR" sz="1400" b="1" dirty="0">
                <a:solidFill>
                  <a:schemeClr val="tx2"/>
                </a:solidFill>
                <a:latin typeface="굴림" pitchFamily="50" charset="-127"/>
                <a:ea typeface="굴림" pitchFamily="50" charset="-127"/>
              </a:rPr>
              <a:t>] – </a:t>
            </a:r>
            <a:r>
              <a:rPr lang="ko-KR" altLang="en-US" sz="1400" b="1" dirty="0">
                <a:solidFill>
                  <a:schemeClr val="tx2"/>
                </a:solidFill>
                <a:latin typeface="굴림" pitchFamily="50" charset="-127"/>
                <a:ea typeface="굴림" pitchFamily="50" charset="-127"/>
              </a:rPr>
              <a:t>토익</a:t>
            </a:r>
            <a:r>
              <a:rPr lang="en-US" altLang="ko-KR" sz="1400" b="1" dirty="0">
                <a:solidFill>
                  <a:schemeClr val="tx2"/>
                </a:solidFill>
                <a:latin typeface="굴림" pitchFamily="50" charset="-127"/>
                <a:ea typeface="굴림" pitchFamily="50" charset="-127"/>
              </a:rPr>
              <a:t>(</a:t>
            </a:r>
            <a:r>
              <a:rPr lang="ko-KR" altLang="en-US" sz="1400" b="1" dirty="0">
                <a:solidFill>
                  <a:schemeClr val="tx2"/>
                </a:solidFill>
                <a:latin typeface="굴림" pitchFamily="50" charset="-127"/>
                <a:ea typeface="굴림" pitchFamily="50" charset="-127"/>
              </a:rPr>
              <a:t>온라인</a:t>
            </a:r>
            <a:r>
              <a:rPr lang="en-US" altLang="ko-KR" sz="1400" b="1" dirty="0">
                <a:solidFill>
                  <a:schemeClr val="tx2"/>
                </a:solidFill>
                <a:latin typeface="굴림" pitchFamily="50" charset="-127"/>
                <a:ea typeface="굴림" pitchFamily="50" charset="-127"/>
              </a:rPr>
              <a:t>)</a:t>
            </a:r>
            <a:r>
              <a:rPr lang="ko-KR" altLang="en-US" sz="1400" b="1" dirty="0">
                <a:solidFill>
                  <a:schemeClr val="tx2"/>
                </a:solidFill>
                <a:latin typeface="굴림" pitchFamily="50" charset="-127"/>
                <a:ea typeface="굴림" pitchFamily="50" charset="-127"/>
              </a:rPr>
              <a:t> 클릭</a:t>
            </a:r>
            <a:endParaRPr kumimoji="0" lang="ko-KR" altLang="en-US" sz="1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14" name="타원 13"/>
          <p:cNvSpPr/>
          <p:nvPr/>
        </p:nvSpPr>
        <p:spPr bwMode="auto">
          <a:xfrm flipH="1">
            <a:off x="3535560" y="2180824"/>
            <a:ext cx="202223" cy="211016"/>
          </a:xfrm>
          <a:prstGeom prst="ellipse">
            <a:avLst/>
          </a:prstGeom>
          <a:noFill/>
          <a:ln>
            <a:solidFill>
              <a:schemeClr val="accent1">
                <a:lumMod val="10000"/>
              </a:schemeClr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10000"/>
                  </a:schemeClr>
                </a:solidFill>
                <a:effectLst/>
                <a:latin typeface="Arial" panose="020B0604020202020204" pitchFamily="34" charset="0"/>
              </a:rPr>
              <a:t>2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accent1">
                  <a:lumMod val="1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2" name="그룹 11"/>
          <p:cNvGrpSpPr/>
          <p:nvPr/>
        </p:nvGrpSpPr>
        <p:grpSpPr>
          <a:xfrm>
            <a:off x="188640" y="177302"/>
            <a:ext cx="6624736" cy="2040005"/>
            <a:chOff x="159550" y="177302"/>
            <a:chExt cx="6624736" cy="2040005"/>
          </a:xfrm>
        </p:grpSpPr>
        <p:grpSp>
          <p:nvGrpSpPr>
            <p:cNvPr id="7" name="그룹 6"/>
            <p:cNvGrpSpPr/>
            <p:nvPr/>
          </p:nvGrpSpPr>
          <p:grpSpPr>
            <a:xfrm>
              <a:off x="159550" y="177302"/>
              <a:ext cx="3074747" cy="1440000"/>
              <a:chOff x="159550" y="177302"/>
              <a:chExt cx="4114379" cy="1837043"/>
            </a:xfrm>
          </p:grpSpPr>
          <p:pic>
            <p:nvPicPr>
              <p:cNvPr id="4" name="그림 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9550" y="177302"/>
                <a:ext cx="4114379" cy="1837043"/>
              </a:xfrm>
              <a:prstGeom prst="rect">
                <a:avLst/>
              </a:prstGeom>
              <a:ln>
                <a:noFill/>
              </a:ln>
              <a:effectLst>
                <a:outerShdw blurRad="190500" algn="tl" rotWithShape="0">
                  <a:srgbClr val="000000">
                    <a:alpha val="70000"/>
                  </a:srgbClr>
                </a:outerShdw>
              </a:effectLst>
            </p:spPr>
          </p:pic>
          <p:sp>
            <p:nvSpPr>
              <p:cNvPr id="5" name="직사각형 4"/>
              <p:cNvSpPr/>
              <p:nvPr/>
            </p:nvSpPr>
            <p:spPr bwMode="auto">
              <a:xfrm>
                <a:off x="1638859" y="631569"/>
                <a:ext cx="2497015" cy="72097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000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" name="타원 5"/>
              <p:cNvSpPr/>
              <p:nvPr/>
            </p:nvSpPr>
            <p:spPr bwMode="auto">
              <a:xfrm flipH="1">
                <a:off x="1489395" y="402975"/>
                <a:ext cx="202223" cy="211016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10000"/>
                  </a:schemeClr>
                </a:solidFill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000" b="1" i="0" u="none" strike="noStrike" cap="none" normalizeH="0" baseline="0" dirty="0">
                    <a:ln>
                      <a:noFill/>
                    </a:ln>
                    <a:solidFill>
                      <a:schemeClr val="accent1">
                        <a:lumMod val="10000"/>
                      </a:schemeClr>
                    </a:solidFill>
                    <a:effectLst/>
                    <a:latin typeface="Arial" panose="020B0604020202020204" pitchFamily="34" charset="0"/>
                  </a:rPr>
                  <a:t>1</a:t>
                </a:r>
                <a:endParaRPr kumimoji="0" lang="ko-KR" altLang="en-US" sz="1000" b="1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10000"/>
                    </a:schemeClr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직사각형 7"/>
            <p:cNvSpPr/>
            <p:nvPr/>
          </p:nvSpPr>
          <p:spPr>
            <a:xfrm>
              <a:off x="3654178" y="370648"/>
              <a:ext cx="3130108" cy="184665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600" b="1" dirty="0" smtClean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hlinkClick r:id="rId4"/>
                </a:rPr>
                <a:t>http://entest.co.kr/</a:t>
              </a:r>
              <a:r>
                <a:rPr lang="en-US" altLang="ko-KR" sz="1600" b="1" dirty="0" smtClean="0">
                  <a:latin typeface="맑은 고딕" panose="020B0503020000020004" pitchFamily="50" charset="-127"/>
                  <a:ea typeface="맑은 고딕" panose="020B0503020000020004" pitchFamily="50" charset="-127"/>
                  <a:hlinkClick r:id="rId4"/>
                </a:rPr>
                <a:t>hongiktest</a:t>
              </a:r>
              <a:endParaRPr lang="en-US" altLang="ko-KR" sz="1600" b="1" dirty="0" smtClean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pPr>
                <a:lnSpc>
                  <a:spcPct val="150000"/>
                </a:lnSpc>
              </a:pPr>
              <a:r>
                <a:rPr lang="ko-KR" altLang="en-US" sz="1200" b="1" dirty="0" smtClean="0">
                  <a:solidFill>
                    <a:srgbClr val="000E18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접속 </a:t>
              </a:r>
              <a:r>
                <a:rPr lang="en-US" altLang="ko-KR" sz="1200" b="1" dirty="0" smtClean="0">
                  <a:solidFill>
                    <a:srgbClr val="000E18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( </a:t>
              </a:r>
              <a:r>
                <a:rPr lang="ko-KR" altLang="en-US" sz="1200" b="1" dirty="0" smtClean="0">
                  <a:solidFill>
                    <a:srgbClr val="000E18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아이디</a:t>
              </a:r>
              <a:r>
                <a:rPr lang="en-US" altLang="ko-KR" sz="1200" b="1" dirty="0" smtClean="0">
                  <a:solidFill>
                    <a:srgbClr val="000E18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/</a:t>
              </a:r>
              <a:r>
                <a:rPr lang="ko-KR" altLang="en-US" sz="1200" b="1" dirty="0" smtClean="0">
                  <a:solidFill>
                    <a:srgbClr val="000E18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비번 학번 입력 </a:t>
              </a:r>
              <a:r>
                <a:rPr lang="en-US" altLang="ko-KR" sz="1200" b="1" dirty="0" smtClean="0">
                  <a:solidFill>
                    <a:srgbClr val="000E18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)</a:t>
              </a:r>
            </a:p>
            <a:p>
              <a:pPr marL="171450" indent="-171450">
                <a:lnSpc>
                  <a:spcPct val="150000"/>
                </a:lnSpc>
                <a:buFontTx/>
                <a:buChar char="-"/>
              </a:pPr>
              <a:r>
                <a:rPr lang="ko-KR" altLang="en-US" sz="1200" b="1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접속 시 </a:t>
              </a:r>
              <a:r>
                <a:rPr lang="ko-KR" altLang="en-US" sz="1200" b="1" dirty="0" err="1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익스플로어로</a:t>
              </a:r>
              <a:r>
                <a:rPr lang="ko-KR" altLang="en-US" sz="1200" b="1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 실행</a:t>
              </a:r>
              <a:endParaRPr lang="en-US" altLang="ko-KR" sz="12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pPr marL="171450" indent="-171450">
                <a:lnSpc>
                  <a:spcPct val="150000"/>
                </a:lnSpc>
                <a:buFontTx/>
                <a:buChar char="-"/>
              </a:pPr>
              <a:r>
                <a:rPr lang="ko-KR" altLang="en-US" sz="1200" b="1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만약 크롬으로 실행 시 </a:t>
              </a:r>
              <a:r>
                <a:rPr lang="en-US" altLang="ko-KR" sz="1200" b="1" dirty="0" err="1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lc</a:t>
              </a:r>
              <a:r>
                <a:rPr lang="en-US" altLang="ko-KR" sz="1200" b="1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 </a:t>
              </a:r>
              <a:r>
                <a:rPr lang="ko-KR" altLang="en-US" sz="1200" b="1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소리 꼭 확인할 것</a:t>
              </a:r>
              <a:endParaRPr lang="en-US" altLang="ko-KR" sz="12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pPr marL="171450" indent="-171450">
                <a:lnSpc>
                  <a:spcPct val="150000"/>
                </a:lnSpc>
                <a:buFontTx/>
                <a:buChar char="-"/>
              </a:pPr>
              <a:r>
                <a:rPr lang="ko-KR" altLang="en-US" sz="1200" b="1" dirty="0" err="1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넷북</a:t>
              </a:r>
              <a:r>
                <a:rPr lang="en-US" altLang="ko-KR" sz="1200" b="1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, </a:t>
              </a:r>
              <a:r>
                <a:rPr lang="ko-KR" altLang="en-US" sz="1200" b="1" dirty="0" err="1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맥북</a:t>
              </a:r>
              <a:r>
                <a:rPr lang="en-US" altLang="ko-KR" sz="1200" b="1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, </a:t>
              </a:r>
              <a:r>
                <a:rPr lang="ko-KR" altLang="en-US" sz="1200" b="1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휴대폰</a:t>
              </a:r>
              <a:r>
                <a:rPr lang="en-US" altLang="ko-KR" sz="1200" b="1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(</a:t>
              </a:r>
              <a:r>
                <a:rPr lang="ko-KR" altLang="en-US" sz="1200" b="1" dirty="0" err="1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테블릿</a:t>
              </a:r>
              <a:r>
                <a:rPr lang="en-US" altLang="ko-KR" sz="1200" b="1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) </a:t>
              </a:r>
              <a:r>
                <a:rPr lang="ko-KR" altLang="en-US" sz="1200" b="1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응시 불가</a:t>
              </a:r>
              <a:endParaRPr lang="en-US" altLang="ko-KR" sz="12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5" name="타원 14"/>
            <p:cNvSpPr/>
            <p:nvPr/>
          </p:nvSpPr>
          <p:spPr bwMode="auto">
            <a:xfrm flipH="1">
              <a:off x="3482711" y="533388"/>
              <a:ext cx="202223" cy="211016"/>
            </a:xfrm>
            <a:prstGeom prst="ellipse">
              <a:avLst/>
            </a:prstGeom>
            <a:noFill/>
            <a:ln>
              <a:solidFill>
                <a:schemeClr val="accent1">
                  <a:lumMod val="10000"/>
                </a:schemeClr>
              </a:solidFill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000" b="1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10000"/>
                    </a:schemeClr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ko-KR" altLang="en-US" sz="10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1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3418892"/>
            <a:ext cx="3045321" cy="14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직사각형 18"/>
          <p:cNvSpPr/>
          <p:nvPr/>
        </p:nvSpPr>
        <p:spPr bwMode="auto">
          <a:xfrm>
            <a:off x="3650460" y="3634916"/>
            <a:ext cx="1820003" cy="43082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ko-KR" altLang="en-US" sz="1200" b="1" dirty="0">
                <a:solidFill>
                  <a:schemeClr val="tx2"/>
                </a:solidFill>
                <a:latin typeface="굴림" pitchFamily="50" charset="-127"/>
                <a:ea typeface="굴림" pitchFamily="50" charset="-127"/>
              </a:rPr>
              <a:t>하단의 </a:t>
            </a:r>
            <a:r>
              <a:rPr lang="en-US" altLang="ko-KR" sz="1200" b="1" dirty="0">
                <a:solidFill>
                  <a:schemeClr val="tx2"/>
                </a:solidFill>
                <a:latin typeface="굴림" pitchFamily="50" charset="-127"/>
                <a:ea typeface="굴림" pitchFamily="50" charset="-127"/>
              </a:rPr>
              <a:t>[</a:t>
            </a:r>
            <a:r>
              <a:rPr lang="ko-KR" altLang="en-US" sz="1200" b="1" dirty="0">
                <a:solidFill>
                  <a:schemeClr val="tx2"/>
                </a:solidFill>
                <a:latin typeface="굴림" pitchFamily="50" charset="-127"/>
                <a:ea typeface="굴림" pitchFamily="50" charset="-127"/>
              </a:rPr>
              <a:t>응시하기</a:t>
            </a:r>
            <a:r>
              <a:rPr lang="en-US" altLang="ko-KR" sz="1200" b="1" dirty="0">
                <a:solidFill>
                  <a:schemeClr val="tx2"/>
                </a:solidFill>
                <a:latin typeface="굴림" pitchFamily="50" charset="-127"/>
                <a:ea typeface="굴림" pitchFamily="50" charset="-127"/>
              </a:rPr>
              <a:t>] </a:t>
            </a:r>
            <a:r>
              <a:rPr lang="ko-KR" altLang="en-US" sz="1200" b="1" dirty="0">
                <a:solidFill>
                  <a:schemeClr val="tx2"/>
                </a:solidFill>
                <a:latin typeface="굴림" pitchFamily="50" charset="-127"/>
                <a:ea typeface="굴림" pitchFamily="50" charset="-127"/>
              </a:rPr>
              <a:t>클릭</a:t>
            </a: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20" name="타원 19"/>
          <p:cNvSpPr/>
          <p:nvPr/>
        </p:nvSpPr>
        <p:spPr bwMode="auto">
          <a:xfrm flipH="1">
            <a:off x="3489259" y="3746288"/>
            <a:ext cx="181710" cy="190499"/>
          </a:xfrm>
          <a:prstGeom prst="ellipse">
            <a:avLst/>
          </a:prstGeom>
          <a:noFill/>
          <a:ln>
            <a:solidFill>
              <a:schemeClr val="accent1">
                <a:lumMod val="10000"/>
              </a:schemeClr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10000"/>
                  </a:schemeClr>
                </a:solidFill>
                <a:effectLst/>
                <a:latin typeface="Arial" panose="020B0604020202020204" pitchFamily="34" charset="0"/>
              </a:rPr>
              <a:t>3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accent1">
                  <a:lumMod val="1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직사각형 23"/>
          <p:cNvSpPr/>
          <p:nvPr/>
        </p:nvSpPr>
        <p:spPr bwMode="auto">
          <a:xfrm>
            <a:off x="3931710" y="4050833"/>
            <a:ext cx="2736095" cy="8528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ko-KR" altLang="en-US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응시 가능한 테스트 목록이 없다는 화면이 나오면 </a:t>
            </a:r>
            <a:r>
              <a:rPr lang="ko-KR" altLang="en-US" sz="11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즉시 </a:t>
            </a:r>
            <a:r>
              <a:rPr lang="ko-KR" altLang="en-US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문의바랍니다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algn="ctr" eaLnBrk="1" hangingPunct="1"/>
            <a:r>
              <a:rPr lang="ko-KR" altLang="en-US" sz="11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문의 가능시간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:09:00 ~ 18:00</a:t>
            </a:r>
            <a:endParaRPr lang="en-US" altLang="ko-KR" sz="1100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 eaLnBrk="1" hangingPunct="1"/>
            <a:r>
              <a:rPr kumimoji="0" lang="en-US" altLang="ko-KR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( </a:t>
            </a:r>
            <a:r>
              <a:rPr kumimoji="0" lang="en-US" altLang="ko-KR" sz="11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044-867-6509 )</a:t>
            </a:r>
            <a:endParaRPr kumimoji="0" lang="ko-KR" alt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타원 24"/>
          <p:cNvSpPr/>
          <p:nvPr/>
        </p:nvSpPr>
        <p:spPr bwMode="auto">
          <a:xfrm flipH="1">
            <a:off x="3799822" y="4160912"/>
            <a:ext cx="164125" cy="155331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!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600990" y="4558021"/>
            <a:ext cx="1027475" cy="202223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타원 28"/>
          <p:cNvSpPr/>
          <p:nvPr/>
        </p:nvSpPr>
        <p:spPr bwMode="auto">
          <a:xfrm flipH="1">
            <a:off x="412206" y="4536590"/>
            <a:ext cx="181710" cy="190499"/>
          </a:xfrm>
          <a:prstGeom prst="ellipse">
            <a:avLst/>
          </a:prstGeom>
          <a:noFill/>
          <a:ln>
            <a:solidFill>
              <a:schemeClr val="accent1">
                <a:lumMod val="10000"/>
              </a:schemeClr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10000"/>
                  </a:schemeClr>
                </a:solidFill>
                <a:effectLst/>
                <a:latin typeface="Arial" panose="020B0604020202020204" pitchFamily="34" charset="0"/>
              </a:rPr>
              <a:t>3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accent1">
                  <a:lumMod val="1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48" name="그룹 47"/>
          <p:cNvGrpSpPr/>
          <p:nvPr/>
        </p:nvGrpSpPr>
        <p:grpSpPr>
          <a:xfrm>
            <a:off x="188640" y="5084485"/>
            <a:ext cx="6984776" cy="1793860"/>
            <a:chOff x="210296" y="4953000"/>
            <a:chExt cx="6984776" cy="1793860"/>
          </a:xfrm>
        </p:grpSpPr>
        <p:pic>
          <p:nvPicPr>
            <p:cNvPr id="26" name="그림 2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10296" y="4953000"/>
              <a:ext cx="3024001" cy="144000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30" name="직사각형 29"/>
            <p:cNvSpPr/>
            <p:nvPr/>
          </p:nvSpPr>
          <p:spPr bwMode="auto">
            <a:xfrm>
              <a:off x="3654556" y="5012482"/>
              <a:ext cx="3225100" cy="43082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ko-KR" altLang="en-US" sz="1200" b="1" dirty="0">
                  <a:solidFill>
                    <a:schemeClr val="tx2"/>
                  </a:solidFill>
                  <a:latin typeface="굴림" pitchFamily="50" charset="-127"/>
                  <a:ea typeface="굴림" pitchFamily="50" charset="-127"/>
                </a:rPr>
                <a:t>주의사항을 </a:t>
              </a:r>
              <a:r>
                <a:rPr lang="ko-KR" altLang="en-US" sz="1200" b="1" dirty="0" smtClean="0">
                  <a:solidFill>
                    <a:schemeClr val="tx2"/>
                  </a:solidFill>
                  <a:latin typeface="굴림" pitchFamily="50" charset="-127"/>
                  <a:ea typeface="굴림" pitchFamily="50" charset="-127"/>
                </a:rPr>
                <a:t>숙지하고</a:t>
              </a:r>
              <a:r>
                <a:rPr lang="en-US" altLang="ko-KR" sz="1200" b="1" dirty="0" smtClean="0">
                  <a:solidFill>
                    <a:schemeClr val="tx2"/>
                  </a:solidFill>
                  <a:latin typeface="굴림" pitchFamily="50" charset="-127"/>
                  <a:ea typeface="굴림" pitchFamily="50" charset="-127"/>
                </a:rPr>
                <a:t>[</a:t>
              </a:r>
              <a:r>
                <a:rPr lang="ko-KR" altLang="en-US" sz="1200" b="1" dirty="0">
                  <a:solidFill>
                    <a:schemeClr val="tx2"/>
                  </a:solidFill>
                  <a:latin typeface="굴림" pitchFamily="50" charset="-127"/>
                  <a:ea typeface="굴림" pitchFamily="50" charset="-127"/>
                </a:rPr>
                <a:t>테스트 시작하기</a:t>
              </a:r>
              <a:r>
                <a:rPr lang="en-US" altLang="ko-KR" sz="1200" b="1" dirty="0">
                  <a:solidFill>
                    <a:schemeClr val="tx2"/>
                  </a:solidFill>
                  <a:latin typeface="굴림" pitchFamily="50" charset="-127"/>
                  <a:ea typeface="굴림" pitchFamily="50" charset="-127"/>
                </a:rPr>
                <a:t>] </a:t>
              </a:r>
              <a:r>
                <a:rPr lang="ko-KR" altLang="en-US" sz="1200" b="1" dirty="0">
                  <a:solidFill>
                    <a:schemeClr val="tx2"/>
                  </a:solidFill>
                  <a:latin typeface="굴림" pitchFamily="50" charset="-127"/>
                  <a:ea typeface="굴림" pitchFamily="50" charset="-127"/>
                </a:rPr>
                <a:t>클릭</a:t>
              </a:r>
              <a:endParaRPr kumimoji="0" lang="ko-KR" altLang="en-US" sz="1200" b="1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31" name="타원 30"/>
            <p:cNvSpPr/>
            <p:nvPr/>
          </p:nvSpPr>
          <p:spPr bwMode="auto">
            <a:xfrm flipH="1">
              <a:off x="3504219" y="5122128"/>
              <a:ext cx="181710" cy="190499"/>
            </a:xfrm>
            <a:prstGeom prst="ellipse">
              <a:avLst/>
            </a:prstGeom>
            <a:noFill/>
            <a:ln>
              <a:solidFill>
                <a:schemeClr val="accent1">
                  <a:lumMod val="10000"/>
                </a:schemeClr>
              </a:solidFill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ko-KR" sz="1000" dirty="0">
                  <a:solidFill>
                    <a:schemeClr val="accent1">
                      <a:lumMod val="10000"/>
                    </a:schemeClr>
                  </a:solidFill>
                </a:rPr>
                <a:t>4</a:t>
              </a:r>
              <a:endParaRPr kumimoji="0" lang="ko-KR" altLang="en-US" sz="10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1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직사각형 31"/>
            <p:cNvSpPr/>
            <p:nvPr/>
          </p:nvSpPr>
          <p:spPr bwMode="auto">
            <a:xfrm>
              <a:off x="3717032" y="5457056"/>
              <a:ext cx="246469" cy="6710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1" hangingPunct="1"/>
              <a:endParaRPr kumimoji="0" lang="ko-KR" altLang="en-US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3" name="타원 32"/>
            <p:cNvSpPr/>
            <p:nvPr/>
          </p:nvSpPr>
          <p:spPr bwMode="auto">
            <a:xfrm flipH="1">
              <a:off x="3584650" y="5542472"/>
              <a:ext cx="172913" cy="16705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0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!</a:t>
              </a:r>
              <a:endParaRPr kumimoji="0" lang="ko-KR" altLang="en-US" sz="1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3766072" y="5469587"/>
              <a:ext cx="3429000" cy="127727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altLang="ko-KR" sz="1100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* </a:t>
              </a:r>
              <a:r>
                <a:rPr lang="ko-KR" altLang="en-US" sz="1100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테스트 응시 도중 </a:t>
              </a:r>
              <a:r>
                <a:rPr lang="en-US" altLang="ko-KR" sz="1100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PC</a:t>
              </a:r>
              <a:r>
                <a:rPr lang="ko-KR" altLang="en-US" sz="1100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가 꺼지거나</a:t>
              </a:r>
              <a:r>
                <a:rPr lang="en-US" altLang="ko-KR" sz="1100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, </a:t>
              </a:r>
            </a:p>
            <a:p>
              <a:r>
                <a:rPr lang="ko-KR" altLang="en-US" sz="1100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  응시 창이 닫혔을 때</a:t>
              </a:r>
              <a:r>
                <a:rPr lang="en-US" altLang="ko-KR" sz="1100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, </a:t>
              </a:r>
              <a:r>
                <a:rPr lang="ko-KR" altLang="en-US" sz="1100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재 접속을 하면 </a:t>
              </a:r>
              <a:endPara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r>
                <a:rPr lang="ko-KR" altLang="en-US" sz="1100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  풀던 문제부터 계속 응시 가능합니다</a:t>
              </a:r>
              <a:r>
                <a:rPr lang="en-US" altLang="ko-KR" sz="1100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.</a:t>
              </a:r>
            </a:p>
            <a:p>
              <a:endParaRPr lang="en-US" altLang="ko-KR" sz="11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r>
                <a:rPr kumimoji="0" lang="en-US" altLang="ko-KR" sz="110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* 2</a:t>
              </a:r>
              <a:r>
                <a:rPr kumimoji="0" lang="ko-KR" altLang="en-US" sz="110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시간</a:t>
              </a:r>
              <a:r>
                <a:rPr kumimoji="0" lang="ko-KR" altLang="en-US" sz="1100" i="0" u="none" strike="noStrike" cap="none" normalizeH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 안에 꼭 풀고 </a:t>
              </a:r>
              <a:r>
                <a:rPr lang="ko-KR" altLang="en-US" sz="1100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종료확인 해주세요</a:t>
              </a:r>
              <a:endParaRPr lang="en-US" altLang="ko-KR" sz="11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r>
                <a:rPr kumimoji="0" lang="en-US" altLang="ko-KR" sz="1100" i="0" u="none" strike="noStrike" cap="none" normalizeH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  ( </a:t>
              </a:r>
              <a:r>
                <a:rPr kumimoji="0" lang="ko-KR" altLang="en-US" sz="1100" i="0" u="none" strike="noStrike" cap="none" normalizeH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시간 내 미 종료 시 </a:t>
              </a:r>
              <a:r>
                <a:rPr kumimoji="0" lang="en-US" altLang="ko-KR" sz="1100" i="0" u="none" strike="noStrike" cap="none" normalizeH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“0</a:t>
              </a:r>
              <a:r>
                <a:rPr kumimoji="0" lang="ko-KR" altLang="en-US" sz="1100" i="0" u="none" strike="noStrike" cap="none" normalizeH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맑은 고딕" panose="020B0503020000020004" pitchFamily="50" charset="-127"/>
                  <a:ea typeface="맑은 고딕" panose="020B0503020000020004" pitchFamily="50" charset="-127"/>
                </a:rPr>
                <a:t>점</a:t>
              </a:r>
              <a:r>
                <a:rPr lang="en-US" altLang="ko-KR" sz="1100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” </a:t>
              </a:r>
              <a:r>
                <a:rPr lang="ko-KR" altLang="en-US" sz="1100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처리 될 수 있음 </a:t>
              </a:r>
              <a:r>
                <a:rPr lang="en-US" altLang="ko-KR" sz="1100" dirty="0" smtClean="0">
                  <a:solidFill>
                    <a:srgbClr val="FF0000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)</a:t>
              </a:r>
              <a:endParaRPr kumimoji="0" lang="en-US" altLang="ko-KR" sz="110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  <a:p>
              <a:pPr marL="171450" indent="-171450">
                <a:buFont typeface="Arial" charset="0"/>
                <a:buChar char="•"/>
              </a:pPr>
              <a:endParaRPr kumimoji="0" lang="ko-KR" altLang="en-US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47" name="그룹 46"/>
          <p:cNvGrpSpPr/>
          <p:nvPr/>
        </p:nvGrpSpPr>
        <p:grpSpPr>
          <a:xfrm>
            <a:off x="188640" y="8337376"/>
            <a:ext cx="6720087" cy="1564658"/>
            <a:chOff x="177669" y="7988476"/>
            <a:chExt cx="6720087" cy="1564658"/>
          </a:xfrm>
        </p:grpSpPr>
        <p:pic>
          <p:nvPicPr>
            <p:cNvPr id="43" name="내용 개체 틀 3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96" r="8415"/>
            <a:stretch/>
          </p:blipFill>
          <p:spPr bwMode="gray">
            <a:xfrm>
              <a:off x="177669" y="8073010"/>
              <a:ext cx="3119842" cy="144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5" name="타원 44"/>
            <p:cNvSpPr/>
            <p:nvPr/>
          </p:nvSpPr>
          <p:spPr bwMode="auto">
            <a:xfrm flipH="1">
              <a:off x="3511086" y="8073010"/>
              <a:ext cx="181710" cy="190499"/>
            </a:xfrm>
            <a:prstGeom prst="ellipse">
              <a:avLst/>
            </a:prstGeom>
            <a:noFill/>
            <a:ln>
              <a:solidFill>
                <a:schemeClr val="accent1">
                  <a:lumMod val="10000"/>
                </a:schemeClr>
              </a:solidFill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ko-KR" sz="1000" dirty="0">
                  <a:solidFill>
                    <a:schemeClr val="accent1">
                      <a:lumMod val="10000"/>
                    </a:schemeClr>
                  </a:solidFill>
                </a:rPr>
                <a:t>6</a:t>
              </a:r>
              <a:endParaRPr kumimoji="0" lang="ko-KR" altLang="en-US" sz="10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10000"/>
                  </a:schemeClr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직사각형 45"/>
            <p:cNvSpPr/>
            <p:nvPr/>
          </p:nvSpPr>
          <p:spPr bwMode="auto">
            <a:xfrm>
              <a:off x="3679454" y="7988476"/>
              <a:ext cx="3218302" cy="1391818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ko-KR" altLang="en-US" sz="1100" b="1" dirty="0" smtClean="0">
                  <a:solidFill>
                    <a:schemeClr val="tx2"/>
                  </a:solidFill>
                  <a:ea typeface="굴림" panose="020B0600000101010101" pitchFamily="50" charset="-127"/>
                </a:rPr>
                <a:t>종료 전 지난 문제 </a:t>
              </a:r>
              <a:r>
                <a:rPr lang="ko-KR" altLang="en-US" sz="1100" b="1" dirty="0" err="1" smtClean="0">
                  <a:solidFill>
                    <a:schemeClr val="tx2"/>
                  </a:solidFill>
                  <a:ea typeface="굴림" panose="020B0600000101010101" pitchFamily="50" charset="-127"/>
                </a:rPr>
                <a:t>마킹</a:t>
              </a:r>
              <a:r>
                <a:rPr lang="ko-KR" altLang="en-US" sz="1100" b="1" dirty="0" smtClean="0">
                  <a:solidFill>
                    <a:schemeClr val="tx2"/>
                  </a:solidFill>
                  <a:ea typeface="굴림" panose="020B0600000101010101" pitchFamily="50" charset="-127"/>
                </a:rPr>
                <a:t> 본 확인 필수</a:t>
              </a:r>
              <a:r>
                <a:rPr lang="en-US" altLang="ko-KR" sz="1100" b="1" dirty="0" smtClean="0">
                  <a:solidFill>
                    <a:schemeClr val="tx2"/>
                  </a:solidFill>
                  <a:ea typeface="굴림" panose="020B0600000101010101" pitchFamily="50" charset="-127"/>
                </a:rPr>
                <a:t>!  /</a:t>
              </a:r>
            </a:p>
            <a:p>
              <a:r>
                <a:rPr lang="ko-KR" altLang="en-US" sz="1100" b="1" dirty="0" smtClean="0">
                  <a:solidFill>
                    <a:schemeClr val="tx2"/>
                  </a:solidFill>
                  <a:ea typeface="굴림" panose="020B0600000101010101" pitchFamily="50" charset="-127"/>
                </a:rPr>
                <a:t>종료 확인 클릭 시 테스트는 종료됨</a:t>
              </a:r>
              <a:r>
                <a:rPr lang="en-US" altLang="ko-KR" sz="1100" b="1" dirty="0" smtClean="0">
                  <a:solidFill>
                    <a:schemeClr val="tx2"/>
                  </a:solidFill>
                  <a:ea typeface="굴림" panose="020B0600000101010101" pitchFamily="50" charset="-127"/>
                </a:rPr>
                <a:t> </a:t>
              </a:r>
            </a:p>
            <a:p>
              <a:r>
                <a:rPr lang="en-US" altLang="ko-KR" sz="1100" b="1" dirty="0" smtClean="0">
                  <a:solidFill>
                    <a:srgbClr val="FF0000"/>
                  </a:solidFill>
                  <a:ea typeface="굴림" panose="020B0600000101010101" pitchFamily="50" charset="-127"/>
                </a:rPr>
                <a:t>( </a:t>
              </a:r>
              <a:r>
                <a:rPr lang="ko-KR" altLang="en-US" sz="1100" b="1" dirty="0" smtClean="0">
                  <a:solidFill>
                    <a:srgbClr val="FF0000"/>
                  </a:solidFill>
                  <a:ea typeface="굴림" panose="020B0600000101010101" pitchFamily="50" charset="-127"/>
                </a:rPr>
                <a:t>필히 모든 문제 </a:t>
              </a:r>
              <a:r>
                <a:rPr lang="ko-KR" altLang="en-US" sz="1100" b="1" dirty="0" err="1" smtClean="0">
                  <a:solidFill>
                    <a:srgbClr val="FF0000"/>
                  </a:solidFill>
                  <a:ea typeface="굴림" panose="020B0600000101010101" pitchFamily="50" charset="-127"/>
                </a:rPr>
                <a:t>마킹</a:t>
              </a:r>
              <a:r>
                <a:rPr lang="ko-KR" altLang="en-US" sz="1100" b="1" dirty="0" smtClean="0">
                  <a:solidFill>
                    <a:srgbClr val="FF0000"/>
                  </a:solidFill>
                  <a:ea typeface="굴림" panose="020B0600000101010101" pitchFamily="50" charset="-127"/>
                </a:rPr>
                <a:t> 후 종료 해주세요</a:t>
              </a:r>
              <a:r>
                <a:rPr lang="en-US" altLang="ko-KR" sz="1100" b="1" dirty="0" smtClean="0">
                  <a:solidFill>
                    <a:srgbClr val="FF0000"/>
                  </a:solidFill>
                  <a:ea typeface="굴림" panose="020B0600000101010101" pitchFamily="50" charset="-127"/>
                </a:rPr>
                <a:t>. )</a:t>
              </a:r>
            </a:p>
            <a:p>
              <a:endParaRPr lang="en-US" altLang="ko-KR" sz="1100" b="1" dirty="0">
                <a:solidFill>
                  <a:schemeClr val="tx2"/>
                </a:solidFill>
                <a:ea typeface="굴림" panose="020B0600000101010101" pitchFamily="50" charset="-127"/>
              </a:endParaRPr>
            </a:p>
            <a:p>
              <a:endParaRPr lang="en-US" altLang="ko-KR" sz="1100" b="1" dirty="0" smtClean="0">
                <a:solidFill>
                  <a:schemeClr val="tx2"/>
                </a:solidFill>
                <a:ea typeface="굴림" panose="020B0600000101010101" pitchFamily="50" charset="-127"/>
              </a:endParaRPr>
            </a:p>
          </p:txBody>
        </p:sp>
        <p:pic>
          <p:nvPicPr>
            <p:cNvPr id="1028" name="Picture 4"/>
            <p:cNvPicPr>
              <a:picLocks noChangeAspect="1" noChangeArrowheads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9756"/>
            <a:stretch/>
          </p:blipFill>
          <p:spPr bwMode="auto">
            <a:xfrm>
              <a:off x="3549475" y="8625408"/>
              <a:ext cx="1629147" cy="9277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0" name="직사각형 39"/>
            <p:cNvSpPr/>
            <p:nvPr/>
          </p:nvSpPr>
          <p:spPr>
            <a:xfrm>
              <a:off x="5111402" y="8778631"/>
              <a:ext cx="1545432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ko-KR" altLang="en-US" sz="1100" b="1" dirty="0" err="1" smtClean="0">
                  <a:solidFill>
                    <a:schemeClr val="tx2"/>
                  </a:solidFill>
                  <a:ea typeface="굴림" panose="020B0600000101010101" pitchFamily="50" charset="-127"/>
                </a:rPr>
                <a:t>마킹</a:t>
              </a:r>
              <a:r>
                <a:rPr lang="ko-KR" altLang="en-US" sz="1100" b="1" dirty="0" smtClean="0">
                  <a:solidFill>
                    <a:schemeClr val="tx2"/>
                  </a:solidFill>
                  <a:ea typeface="굴림" panose="020B0600000101010101" pitchFamily="50" charset="-127"/>
                </a:rPr>
                <a:t> 본 검수 후  </a:t>
              </a:r>
              <a:endParaRPr lang="en-US" altLang="ko-KR" sz="1100" b="1" dirty="0" smtClean="0">
                <a:solidFill>
                  <a:schemeClr val="tx2"/>
                </a:solidFill>
                <a:ea typeface="굴림" panose="020B0600000101010101" pitchFamily="50" charset="-127"/>
              </a:endParaRPr>
            </a:p>
            <a:p>
              <a:pPr algn="ctr" eaLnBrk="0" hangingPunct="0"/>
              <a:r>
                <a:rPr lang="en-US" altLang="ko-KR" sz="1100" b="1" dirty="0" smtClean="0">
                  <a:solidFill>
                    <a:schemeClr val="tx2"/>
                  </a:solidFill>
                  <a:ea typeface="굴림" panose="020B0600000101010101" pitchFamily="50" charset="-127"/>
                </a:rPr>
                <a:t>“ </a:t>
              </a:r>
              <a:r>
                <a:rPr lang="ko-KR" altLang="en-US" sz="1100" b="1" dirty="0" smtClean="0">
                  <a:solidFill>
                    <a:srgbClr val="FF0000"/>
                  </a:solidFill>
                  <a:ea typeface="굴림" panose="020B0600000101010101" pitchFamily="50" charset="-127"/>
                </a:rPr>
                <a:t>확인 </a:t>
              </a:r>
              <a:r>
                <a:rPr lang="en-US" altLang="ko-KR" sz="1100" b="1" dirty="0" smtClean="0">
                  <a:solidFill>
                    <a:schemeClr val="tx2"/>
                  </a:solidFill>
                  <a:ea typeface="굴림" panose="020B0600000101010101" pitchFamily="50" charset="-127"/>
                </a:rPr>
                <a:t>”</a:t>
              </a:r>
              <a:r>
                <a:rPr lang="ko-KR" altLang="en-US" sz="1100" b="1" dirty="0" smtClean="0">
                  <a:solidFill>
                    <a:schemeClr val="tx2"/>
                  </a:solidFill>
                  <a:ea typeface="굴림" panose="020B0600000101010101" pitchFamily="50" charset="-127"/>
                </a:rPr>
                <a:t> 버튼 클릭 시 테스트는 모두 완료</a:t>
              </a:r>
              <a:r>
                <a:rPr lang="en-US" altLang="ko-KR" sz="1100" b="1" dirty="0" smtClean="0">
                  <a:solidFill>
                    <a:schemeClr val="tx2"/>
                  </a:solidFill>
                  <a:ea typeface="굴림" panose="020B0600000101010101" pitchFamily="50" charset="-127"/>
                </a:rPr>
                <a:t> </a:t>
              </a:r>
              <a:endParaRPr lang="en-US" altLang="ko-KR" sz="1100" b="1" dirty="0">
                <a:solidFill>
                  <a:schemeClr val="tx2"/>
                </a:solidFill>
                <a:ea typeface="굴림" panose="020B0600000101010101" pitchFamily="50" charset="-127"/>
              </a:endParaRPr>
            </a:p>
          </p:txBody>
        </p:sp>
      </p:grpSp>
      <p:grpSp>
        <p:nvGrpSpPr>
          <p:cNvPr id="50" name="그룹 49"/>
          <p:cNvGrpSpPr/>
          <p:nvPr/>
        </p:nvGrpSpPr>
        <p:grpSpPr>
          <a:xfrm>
            <a:off x="188640" y="6705280"/>
            <a:ext cx="6752469" cy="1535835"/>
            <a:chOff x="188640" y="6705280"/>
            <a:chExt cx="6752469" cy="1535835"/>
          </a:xfrm>
        </p:grpSpPr>
        <p:grpSp>
          <p:nvGrpSpPr>
            <p:cNvPr id="44" name="그룹 43"/>
            <p:cNvGrpSpPr/>
            <p:nvPr/>
          </p:nvGrpSpPr>
          <p:grpSpPr>
            <a:xfrm>
              <a:off x="188640" y="6705280"/>
              <a:ext cx="6752469" cy="1535835"/>
              <a:chOff x="142293" y="6537175"/>
              <a:chExt cx="6752469" cy="1535835"/>
            </a:xfrm>
          </p:grpSpPr>
          <p:sp>
            <p:nvSpPr>
              <p:cNvPr id="42" name="직사각형 41"/>
              <p:cNvSpPr/>
              <p:nvPr/>
            </p:nvSpPr>
            <p:spPr bwMode="auto">
              <a:xfrm>
                <a:off x="3676460" y="6681192"/>
                <a:ext cx="3218302" cy="139181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1" hangingPunct="1"/>
                <a:r>
                  <a:rPr lang="en-US" altLang="ko-KR" sz="1100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LC </a:t>
                </a:r>
                <a:r>
                  <a:rPr lang="ko-KR" altLang="en-US" sz="1100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파트</a:t>
                </a:r>
                <a:r>
                  <a:rPr lang="en-US" altLang="ko-KR" sz="1100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: </a:t>
                </a:r>
                <a:r>
                  <a:rPr lang="ko-KR" altLang="en-US" sz="1100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답안 체크 후 다음 단계</a:t>
                </a:r>
                <a:r>
                  <a:rPr lang="en-US" altLang="ko-KR" sz="11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 </a:t>
                </a:r>
                <a:r>
                  <a:rPr lang="ko-KR" altLang="en-US" sz="1100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클릭</a:t>
                </a:r>
                <a:r>
                  <a:rPr lang="en-US" altLang="ko-KR" sz="1100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(</a:t>
                </a:r>
                <a:r>
                  <a:rPr lang="ko-KR" altLang="en-US" sz="1100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자동저장</a:t>
                </a:r>
                <a:r>
                  <a:rPr lang="en-US" altLang="ko-KR" sz="1100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)</a:t>
                </a:r>
              </a:p>
              <a:p>
                <a:pPr eaLnBrk="1" hangingPunct="1"/>
                <a:endParaRPr lang="en-US" altLang="ko-KR" sz="1100" dirty="0" smtClean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  <a:p>
                <a:pPr eaLnBrk="1" hangingPunct="1"/>
                <a:r>
                  <a:rPr lang="en-US" altLang="ko-KR" sz="1100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RC</a:t>
                </a:r>
                <a:r>
                  <a:rPr lang="ko-KR" altLang="en-US" sz="1100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파트</a:t>
                </a:r>
                <a:r>
                  <a:rPr lang="en-US" altLang="ko-KR" sz="1100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: LC</a:t>
                </a:r>
                <a:r>
                  <a:rPr lang="ko-KR" altLang="en-US" sz="1100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와 동일하게 진행</a:t>
                </a:r>
                <a:endParaRPr lang="en-US" altLang="ko-KR" sz="1100" dirty="0" smtClean="0"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  <a:p>
                <a:r>
                  <a:rPr lang="en-US" altLang="ko-KR" sz="110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 </a:t>
                </a:r>
                <a:r>
                  <a:rPr lang="en-US" altLang="ko-KR" sz="1100" dirty="0" smtClean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          (</a:t>
                </a:r>
                <a:r>
                  <a:rPr lang="en-US" altLang="ko-KR" sz="1100" b="1" dirty="0" smtClean="0">
                    <a:solidFill>
                      <a:schemeClr val="tx2"/>
                    </a:solidFill>
                    <a:ea typeface="굴림" panose="020B0600000101010101" pitchFamily="50" charset="-127"/>
                  </a:rPr>
                  <a:t>RC </a:t>
                </a:r>
                <a:r>
                  <a:rPr lang="ko-KR" altLang="en-US" sz="1100" b="1" dirty="0" smtClean="0">
                    <a:solidFill>
                      <a:schemeClr val="tx2"/>
                    </a:solidFill>
                    <a:ea typeface="굴림" panose="020B0600000101010101" pitchFamily="50" charset="-127"/>
                  </a:rPr>
                  <a:t>문제인 </a:t>
                </a:r>
                <a:r>
                  <a:rPr lang="en-US" altLang="ko-KR" sz="1100" b="1" dirty="0" smtClean="0">
                    <a:solidFill>
                      <a:schemeClr val="tx2"/>
                    </a:solidFill>
                    <a:ea typeface="굴림" panose="020B0600000101010101" pitchFamily="50" charset="-127"/>
                  </a:rPr>
                  <a:t>101</a:t>
                </a:r>
                <a:r>
                  <a:rPr lang="ko-KR" altLang="en-US" sz="1100" b="1" dirty="0" smtClean="0">
                    <a:solidFill>
                      <a:schemeClr val="tx2"/>
                    </a:solidFill>
                    <a:ea typeface="굴림" panose="020B0600000101010101" pitchFamily="50" charset="-127"/>
                  </a:rPr>
                  <a:t>번부터 </a:t>
                </a:r>
                <a:r>
                  <a:rPr lang="ko-KR" altLang="en-US" sz="1100" b="1" dirty="0" err="1" smtClean="0">
                    <a:solidFill>
                      <a:schemeClr val="tx2"/>
                    </a:solidFill>
                    <a:ea typeface="굴림" panose="020B0600000101010101" pitchFamily="50" charset="-127"/>
                  </a:rPr>
                  <a:t>마킹본</a:t>
                </a:r>
                <a:r>
                  <a:rPr lang="ko-KR" altLang="en-US" sz="1100" b="1" dirty="0" smtClean="0">
                    <a:solidFill>
                      <a:schemeClr val="tx2"/>
                    </a:solidFill>
                    <a:ea typeface="굴림" panose="020B0600000101010101" pitchFamily="50" charset="-127"/>
                  </a:rPr>
                  <a:t> 확인 가능</a:t>
                </a:r>
                <a:endParaRPr lang="en-US" altLang="ko-KR" sz="1100" b="1" dirty="0" smtClean="0">
                  <a:solidFill>
                    <a:schemeClr val="tx2"/>
                  </a:solidFill>
                  <a:ea typeface="굴림" panose="020B0600000101010101" pitchFamily="50" charset="-127"/>
                </a:endParaRPr>
              </a:p>
              <a:p>
                <a:r>
                  <a:rPr lang="en-US" altLang="ko-KR" sz="1100" b="1" dirty="0" smtClean="0">
                    <a:solidFill>
                      <a:schemeClr val="tx2"/>
                    </a:solidFill>
                    <a:ea typeface="굴림" panose="020B0600000101010101" pitchFamily="50" charset="-127"/>
                  </a:rPr>
                  <a:t>            GO </a:t>
                </a:r>
                <a:r>
                  <a:rPr lang="ko-KR" altLang="en-US" sz="1100" b="1" dirty="0" smtClean="0">
                    <a:solidFill>
                      <a:schemeClr val="tx2"/>
                    </a:solidFill>
                    <a:ea typeface="굴림" panose="020B0600000101010101" pitchFamily="50" charset="-127"/>
                  </a:rPr>
                  <a:t>버튼</a:t>
                </a:r>
                <a:r>
                  <a:rPr lang="en-US" altLang="ko-KR" sz="1100" b="1" dirty="0" smtClean="0">
                    <a:solidFill>
                      <a:schemeClr val="tx2"/>
                    </a:solidFill>
                    <a:ea typeface="굴림" panose="020B0600000101010101" pitchFamily="50" charset="-127"/>
                  </a:rPr>
                  <a:t> </a:t>
                </a:r>
                <a:r>
                  <a:rPr lang="ko-KR" altLang="en-US" sz="1100" b="1" dirty="0" smtClean="0">
                    <a:solidFill>
                      <a:schemeClr val="tx2"/>
                    </a:solidFill>
                    <a:ea typeface="굴림" panose="020B0600000101010101" pitchFamily="50" charset="-127"/>
                  </a:rPr>
                  <a:t>클릭으로 지난 문제로 이동 </a:t>
                </a:r>
                <a:endParaRPr lang="en-US" altLang="ko-KR" sz="1100" b="1" dirty="0" smtClean="0">
                  <a:solidFill>
                    <a:schemeClr val="tx2"/>
                  </a:solidFill>
                  <a:ea typeface="굴림" panose="020B0600000101010101" pitchFamily="50" charset="-127"/>
                </a:endParaRPr>
              </a:p>
              <a:p>
                <a:r>
                  <a:rPr lang="en-US" altLang="ko-KR" sz="1100" b="1" dirty="0">
                    <a:solidFill>
                      <a:schemeClr val="tx2"/>
                    </a:solidFill>
                    <a:ea typeface="굴림" panose="020B0600000101010101" pitchFamily="50" charset="-127"/>
                  </a:rPr>
                  <a:t> </a:t>
                </a:r>
                <a:r>
                  <a:rPr lang="en-US" altLang="ko-KR" sz="1100" b="1" dirty="0" smtClean="0">
                    <a:solidFill>
                      <a:schemeClr val="tx2"/>
                    </a:solidFill>
                    <a:ea typeface="굴림" panose="020B0600000101010101" pitchFamily="50" charset="-127"/>
                  </a:rPr>
                  <a:t>           </a:t>
                </a:r>
                <a:r>
                  <a:rPr lang="ko-KR" altLang="en-US" sz="1100" b="1" dirty="0" smtClean="0">
                    <a:solidFill>
                      <a:schemeClr val="tx2"/>
                    </a:solidFill>
                    <a:ea typeface="굴림" panose="020B0600000101010101" pitchFamily="50" charset="-127"/>
                  </a:rPr>
                  <a:t>가능합니다</a:t>
                </a:r>
                <a:r>
                  <a:rPr lang="en-US" altLang="ko-KR" sz="1100" b="1" dirty="0" smtClean="0">
                    <a:solidFill>
                      <a:schemeClr val="tx2"/>
                    </a:solidFill>
                    <a:ea typeface="굴림" panose="020B0600000101010101" pitchFamily="50" charset="-127"/>
                  </a:rPr>
                  <a:t>.)</a:t>
                </a:r>
              </a:p>
            </p:txBody>
          </p:sp>
          <p:grpSp>
            <p:nvGrpSpPr>
              <p:cNvPr id="34" name="그룹 33"/>
              <p:cNvGrpSpPr/>
              <p:nvPr/>
            </p:nvGrpSpPr>
            <p:grpSpPr>
              <a:xfrm>
                <a:off x="142293" y="6537175"/>
                <a:ext cx="3155217" cy="1450167"/>
                <a:chOff x="-6442917" y="4463315"/>
                <a:chExt cx="7606277" cy="4255864"/>
              </a:xfrm>
            </p:grpSpPr>
            <p:pic>
              <p:nvPicPr>
                <p:cNvPr id="36" name="내용 개체 틀 8"/>
                <p:cNvPicPr>
                  <a:picLocks noChangeAspect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-6442917" y="4463315"/>
                  <a:ext cx="7606277" cy="4226024"/>
                </a:xfrm>
                <a:prstGeom prst="rect">
                  <a:avLst/>
                </a:prstGeom>
              </p:spPr>
            </p:pic>
            <p:sp>
              <p:nvSpPr>
                <p:cNvPr id="37" name="타원 36"/>
                <p:cNvSpPr/>
                <p:nvPr/>
              </p:nvSpPr>
              <p:spPr bwMode="auto">
                <a:xfrm>
                  <a:off x="-580574" y="5852450"/>
                  <a:ext cx="1629613" cy="1512168"/>
                </a:xfrm>
                <a:prstGeom prst="ellipse">
                  <a:avLst/>
                </a:pr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9" name="타원 38"/>
                <p:cNvSpPr/>
                <p:nvPr/>
              </p:nvSpPr>
              <p:spPr bwMode="auto">
                <a:xfrm>
                  <a:off x="-4272300" y="7963093"/>
                  <a:ext cx="1629613" cy="756086"/>
                </a:xfrm>
                <a:prstGeom prst="ellipse">
                  <a:avLst/>
                </a:prstGeom>
                <a:noFill/>
                <a:ln w="2857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41" name="타원 40"/>
              <p:cNvSpPr/>
              <p:nvPr/>
            </p:nvSpPr>
            <p:spPr bwMode="auto">
              <a:xfrm flipH="1">
                <a:off x="3501008" y="6706717"/>
                <a:ext cx="181710" cy="190499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10000"/>
                  </a:schemeClr>
                </a:solidFill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ko-KR" sz="1000" dirty="0">
                    <a:solidFill>
                      <a:schemeClr val="accent1">
                        <a:lumMod val="10000"/>
                      </a:schemeClr>
                    </a:solidFill>
                  </a:rPr>
                  <a:t>5</a:t>
                </a:r>
                <a:endParaRPr kumimoji="0" lang="ko-KR" altLang="en-US" sz="1000" b="1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10000"/>
                    </a:schemeClr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53" name="타원 52"/>
            <p:cNvSpPr/>
            <p:nvPr/>
          </p:nvSpPr>
          <p:spPr bwMode="auto">
            <a:xfrm>
              <a:off x="331061" y="7545206"/>
              <a:ext cx="506925" cy="481424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500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>Microsoft Corporation</ep:Company>
  <ep:Words>49</ep:Words>
  <ep:PresentationFormat>A4 용지(210x297mm)</ep:PresentationFormat>
  <ep:Paragraphs>11</ep:Paragraphs>
  <ep:Slides>1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ep:HeadingPairs>
  <ep:TitlesOfParts>
    <vt:vector size="2" baseType="lpstr">
      <vt:lpstr>Office 테마</vt:lpstr>
      <vt:lpstr>슬라이드 1</vt:lpstr>
    </vt:vector>
  </ep:TitlesOfParts>
  <ep:HyperlinkBase/>
  <ep:Application>Hancom Office Hanshow 2014</ep:Application>
  <ep:AppVersion>0901.0000.01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2020-06-05T00:38:04.000</dcterms:created>
  <dc:creator>Registered User</dc:creator>
  <cp:lastModifiedBy>D407</cp:lastModifiedBy>
  <dcterms:modified xsi:type="dcterms:W3CDTF">2022-05-11T01:07:24.508</dcterms:modified>
  <cp:revision>16</cp:revision>
  <dc:title>PowerPoint 프레젠테이션</dc:title>
</cp:coreProperties>
</file>