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32404050" cy="39604950"/>
  <p:notesSz cx="6797675" cy="9874250"/>
  <p:defaultTextStyle>
    <a:defPPr>
      <a:defRPr lang="ko-KR"/>
    </a:defPPr>
    <a:lvl1pPr marL="0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2695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45389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6808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90778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1347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36167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58862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81556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59">
          <p15:clr>
            <a:srgbClr val="A4A3A4"/>
          </p15:clr>
        </p15:guide>
        <p15:guide id="2" orient="horz" pos="2405">
          <p15:clr>
            <a:srgbClr val="A4A3A4"/>
          </p15:clr>
        </p15:guide>
        <p15:guide id="3" orient="horz" pos="14527">
          <p15:clr>
            <a:srgbClr val="A4A3A4"/>
          </p15:clr>
        </p15:guide>
        <p15:guide id="4" orient="horz" pos="15281">
          <p15:clr>
            <a:srgbClr val="A4A3A4"/>
          </p15:clr>
        </p15:guide>
        <p15:guide id="5" orient="horz" pos="16859">
          <p15:clr>
            <a:srgbClr val="A4A3A4"/>
          </p15:clr>
        </p15:guide>
        <p15:guide id="6" orient="horz" pos="11703">
          <p15:clr>
            <a:srgbClr val="A4A3A4"/>
          </p15:clr>
        </p15:guide>
        <p15:guide id="7" pos="408">
          <p15:clr>
            <a:srgbClr val="A4A3A4"/>
          </p15:clr>
        </p15:guide>
        <p15:guide id="8" pos="20389">
          <p15:clr>
            <a:srgbClr val="A4A3A4"/>
          </p15:clr>
        </p15:guide>
        <p15:guide id="9" pos="5579">
          <p15:clr>
            <a:srgbClr val="A4A3A4"/>
          </p15:clr>
        </p15:guide>
        <p15:guide id="10" pos="8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50" autoAdjust="0"/>
    <p:restoredTop sz="93356" autoAdjust="0"/>
  </p:normalViewPr>
  <p:slideViewPr>
    <p:cSldViewPr showGuides="1">
      <p:cViewPr varScale="1">
        <p:scale>
          <a:sx n="16" d="100"/>
          <a:sy n="16" d="100"/>
        </p:scale>
        <p:origin x="1494" y="90"/>
      </p:cViewPr>
      <p:guideLst>
        <p:guide orient="horz" pos="11159"/>
        <p:guide orient="horz" pos="2405"/>
        <p:guide orient="horz" pos="14527"/>
        <p:guide orient="horz" pos="15281"/>
        <p:guide orient="horz" pos="16859"/>
        <p:guide orient="horz" pos="11703"/>
        <p:guide pos="408"/>
        <p:guide pos="20389"/>
        <p:guide pos="5579"/>
        <p:guide pos="8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4363" y="741363"/>
            <a:ext cx="3028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5" y="12303209"/>
            <a:ext cx="27543443" cy="848939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9" y="22442805"/>
            <a:ext cx="22682835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45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6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9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13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36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58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8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729472" y="6665008"/>
            <a:ext cx="4877489" cy="1419269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85762" y="6665008"/>
            <a:ext cx="14103639" cy="1419269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5" y="25449851"/>
            <a:ext cx="27543443" cy="7865983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5" y="16786271"/>
            <a:ext cx="27543443" cy="86635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2269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4538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6808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690778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61347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53616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45886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381556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85768" y="38816522"/>
            <a:ext cx="9490558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1116393" y="38816522"/>
            <a:ext cx="9490564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5" y="8865280"/>
            <a:ext cx="14317414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5" y="12559904"/>
            <a:ext cx="14317414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7" y="8865280"/>
            <a:ext cx="14323041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7" y="12559904"/>
            <a:ext cx="14323041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9" y="1576863"/>
            <a:ext cx="10660707" cy="671083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4" y="1576867"/>
            <a:ext cx="18114766" cy="33801728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9" y="8287706"/>
            <a:ext cx="10660707" cy="27090889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0" y="27723465"/>
            <a:ext cx="19442430" cy="327291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0" y="3538776"/>
            <a:ext cx="19442430" cy="23762970"/>
          </a:xfrm>
        </p:spPr>
        <p:txBody>
          <a:bodyPr/>
          <a:lstStyle>
            <a:lvl1pPr marL="0" indent="0">
              <a:buNone/>
              <a:defRPr sz="6500"/>
            </a:lvl1pPr>
            <a:lvl2pPr marL="922695" indent="0">
              <a:buNone/>
              <a:defRPr sz="5600"/>
            </a:lvl2pPr>
            <a:lvl3pPr marL="1845389" indent="0">
              <a:buNone/>
              <a:defRPr sz="4800"/>
            </a:lvl3pPr>
            <a:lvl4pPr marL="2768083" indent="0">
              <a:buNone/>
              <a:defRPr sz="4000"/>
            </a:lvl4pPr>
            <a:lvl5pPr marL="3690778" indent="0">
              <a:buNone/>
              <a:defRPr sz="4000"/>
            </a:lvl5pPr>
            <a:lvl6pPr marL="4613473" indent="0">
              <a:buNone/>
              <a:defRPr sz="4000"/>
            </a:lvl6pPr>
            <a:lvl7pPr marL="5536167" indent="0">
              <a:buNone/>
              <a:defRPr sz="4000"/>
            </a:lvl7pPr>
            <a:lvl8pPr marL="6458862" indent="0">
              <a:buNone/>
              <a:defRPr sz="4000"/>
            </a:lvl8pPr>
            <a:lvl9pPr marL="7381556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0" y="30996377"/>
            <a:ext cx="19442430" cy="4648078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4" y="9241158"/>
            <a:ext cx="29163645" cy="26137437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6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AC05-882A-40C6-870E-9B57436ED9E6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91" y="36707926"/>
            <a:ext cx="10261281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4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45389" rtl="0" eaLnBrk="1" latinLnBrk="1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2021" indent="-692021" algn="l" defTabSz="1845389" rtl="0" eaLnBrk="1" latinLnBrk="1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99378" indent="-576684" algn="l" defTabSz="1845389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306736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29431" indent="-461347" algn="l" defTabSz="1845389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2126" indent="-461347" algn="l" defTabSz="1845389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820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9751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920209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84290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2695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45389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6808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90778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1347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36167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58862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81556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559215" y="7515289"/>
            <a:ext cx="14881436" cy="4593320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961224" y="7561115"/>
            <a:ext cx="14942727" cy="30973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lIns="91418" tIns="45710" rIns="91418" bIns="45710">
            <a:normAutofit/>
          </a:bodyPr>
          <a:lstStyle/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ko-KR" altLang="en-US" sz="4400" b="1" dirty="0">
              <a:latin typeface="+mn-ea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6928457" y="7029337"/>
            <a:ext cx="3889466" cy="81981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8541" y="8729585"/>
            <a:ext cx="15219651" cy="3295358"/>
          </a:xfrm>
          <a:prstGeom prst="rect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771417" y="8368191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Motivation</a:t>
            </a:r>
            <a:endParaRPr lang="ko-KR" altLang="en-US" dirty="0">
              <a:solidFill>
                <a:schemeClr val="accent4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487777" y="4159263"/>
            <a:ext cx="14960415" cy="2825788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7009905" y="3737860"/>
            <a:ext cx="5139596" cy="798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Development Tools</a:t>
            </a:r>
            <a:endParaRPr lang="ko-KR" altLang="en-US" dirty="0">
              <a:solidFill>
                <a:schemeClr val="accent3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28541" y="4128683"/>
            <a:ext cx="15219651" cy="386448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6751743" y="3477847"/>
            <a:ext cx="14495107" cy="1609287"/>
          </a:xfrm>
          <a:prstGeom prst="rect">
            <a:avLst/>
          </a:prstGeom>
        </p:spPr>
        <p:txBody>
          <a:bodyPr lIns="91418" tIns="45710" rIns="91418" bIns="45710">
            <a:norm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-US" altLang="ko-KR" sz="2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75201" y="-3231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86479"/>
            <a:ext cx="2826125" cy="2014618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699979" y="12587237"/>
            <a:ext cx="30784800" cy="79528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lIns="91418" tIns="45710" rIns="91418" bIns="4571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User Centered Software Development Process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2" name="제목 1"/>
          <p:cNvSpPr txBox="1">
            <a:spLocks/>
          </p:cNvSpPr>
          <p:nvPr/>
        </p:nvSpPr>
        <p:spPr>
          <a:xfrm>
            <a:off x="782214" y="3687671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Abstract</a:t>
            </a:r>
            <a:endParaRPr lang="ko-KR" altLang="en-US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2557367" y="0"/>
            <a:ext cx="27379646" cy="1995568"/>
          </a:xfrm>
          <a:prstGeom prst="rect">
            <a:avLst/>
          </a:prstGeom>
        </p:spPr>
        <p:txBody>
          <a:bodyPr lIns="91418" tIns="45710" rIns="91418" bIns="4571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졸업작품 제목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771417" y="14444625"/>
            <a:ext cx="30708600" cy="11685007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제목 1"/>
          <p:cNvSpPr txBox="1">
            <a:spLocks/>
          </p:cNvSpPr>
          <p:nvPr/>
        </p:nvSpPr>
        <p:spPr>
          <a:xfrm>
            <a:off x="16250477" y="13537779"/>
            <a:ext cx="4567446" cy="83820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ko-KR" sz="48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Theory</a:t>
            </a:r>
            <a:endParaRPr lang="ko-KR" altLang="en-US" sz="32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27" name="제목 1"/>
          <p:cNvSpPr txBox="1">
            <a:spLocks/>
          </p:cNvSpPr>
          <p:nvPr/>
        </p:nvSpPr>
        <p:spPr>
          <a:xfrm>
            <a:off x="1057169" y="13519575"/>
            <a:ext cx="4567446" cy="83820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ko-KR" sz="48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Setting</a:t>
            </a:r>
            <a:endParaRPr lang="ko-KR" altLang="en-US" sz="48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699979" y="26507848"/>
            <a:ext cx="30780038" cy="10576547"/>
            <a:chOff x="755289" y="11444229"/>
            <a:chExt cx="30790864" cy="12219621"/>
          </a:xfrm>
        </p:grpSpPr>
        <p:sp>
          <p:nvSpPr>
            <p:cNvPr id="19" name="제목 1"/>
            <p:cNvSpPr txBox="1">
              <a:spLocks/>
            </p:cNvSpPr>
            <p:nvPr/>
          </p:nvSpPr>
          <p:spPr>
            <a:xfrm>
              <a:off x="755289" y="11444229"/>
              <a:ext cx="3302276" cy="879292"/>
            </a:xfrm>
            <a:prstGeom prst="rect">
              <a:avLst/>
            </a:prstGeom>
            <a:solidFill>
              <a:schemeClr val="bg1"/>
            </a:solidFill>
          </p:spPr>
          <p:txBody>
            <a:bodyPr lIns="91418" tIns="45710" rIns="91418" bIns="45710" anchor="t">
              <a:normAutofit lnSpcReduction="10000"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ko-KR" altLang="en-US" sz="44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 </a:t>
              </a:r>
              <a:r>
                <a:rPr lang="en-US" altLang="ko-KR" sz="44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Process</a:t>
              </a:r>
              <a:endParaRPr lang="ko-KR" altLang="en-US" sz="44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837553" y="12334876"/>
              <a:ext cx="30708600" cy="1132897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</p:grpSp>
      <p:cxnSp>
        <p:nvCxnSpPr>
          <p:cNvPr id="30" name="직선 연결선 29"/>
          <p:cNvCxnSpPr/>
          <p:nvPr/>
        </p:nvCxnSpPr>
        <p:spPr>
          <a:xfrm>
            <a:off x="15916273" y="14444625"/>
            <a:ext cx="50442" cy="1168500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6933112" y="1814619"/>
            <a:ext cx="34708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담당교수</a:t>
            </a:r>
            <a:endParaRPr lang="en-US" altLang="ko-KR" dirty="0"/>
          </a:p>
          <a:p>
            <a:r>
              <a:rPr lang="en-US" altLang="ko-KR" dirty="0"/>
              <a:t>Xxx </a:t>
            </a:r>
            <a:r>
              <a:rPr lang="ko-KR" altLang="en-US" dirty="0"/>
              <a:t>교수님</a:t>
            </a:r>
            <a:endParaRPr lang="en-US" altLang="ko-KR" dirty="0"/>
          </a:p>
          <a:p>
            <a:r>
              <a:rPr lang="ko-KR" altLang="en-US" dirty="0"/>
              <a:t>교수님 </a:t>
            </a:r>
            <a:r>
              <a:rPr lang="ko-KR" altLang="en-US" dirty="0" err="1"/>
              <a:t>이메일</a:t>
            </a:r>
            <a:endParaRPr lang="ko-KR" alt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13380223" y="1822286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학번</a:t>
            </a:r>
            <a:endParaRPr lang="en-US" altLang="ko-KR" dirty="0"/>
          </a:p>
          <a:p>
            <a:r>
              <a:rPr lang="ko-KR" altLang="en-US" dirty="0"/>
              <a:t>이름</a:t>
            </a:r>
            <a:endParaRPr lang="en-US" altLang="ko-KR" dirty="0"/>
          </a:p>
          <a:p>
            <a:r>
              <a:rPr lang="ko-KR" altLang="en-US" dirty="0" err="1"/>
              <a:t>이메일</a:t>
            </a:r>
            <a:endParaRPr lang="ko-KR" alt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9364699" y="1821924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학번</a:t>
            </a:r>
            <a:endParaRPr lang="en-US" altLang="ko-KR" dirty="0"/>
          </a:p>
          <a:p>
            <a:r>
              <a:rPr lang="ko-KR" altLang="en-US" dirty="0"/>
              <a:t>이름</a:t>
            </a:r>
            <a:endParaRPr lang="en-US" altLang="ko-KR" dirty="0"/>
          </a:p>
          <a:p>
            <a:r>
              <a:rPr lang="ko-KR" altLang="en-US" dirty="0" err="1"/>
              <a:t>이메일</a:t>
            </a:r>
            <a:endParaRPr lang="en-US" altLang="ko-KR" dirty="0"/>
          </a:p>
        </p:txBody>
      </p:sp>
      <p:sp>
        <p:nvSpPr>
          <p:cNvPr id="82" name="TextBox 81"/>
          <p:cNvSpPr txBox="1"/>
          <p:nvPr/>
        </p:nvSpPr>
        <p:spPr>
          <a:xfrm>
            <a:off x="25207964" y="1822286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학번</a:t>
            </a:r>
            <a:endParaRPr lang="en-US" altLang="ko-KR" dirty="0"/>
          </a:p>
          <a:p>
            <a:r>
              <a:rPr lang="ko-KR" altLang="en-US" dirty="0"/>
              <a:t>이름</a:t>
            </a:r>
            <a:endParaRPr lang="en-US" altLang="ko-KR" dirty="0"/>
          </a:p>
          <a:p>
            <a:r>
              <a:rPr lang="ko-KR" altLang="en-US" dirty="0" err="1"/>
              <a:t>이메일</a:t>
            </a:r>
            <a:endParaRPr lang="ko-KR" altLang="en-US" dirty="0"/>
          </a:p>
        </p:txBody>
      </p:sp>
      <p:cxnSp>
        <p:nvCxnSpPr>
          <p:cNvPr id="77" name="직선 연결선 76"/>
          <p:cNvCxnSpPr/>
          <p:nvPr/>
        </p:nvCxnSpPr>
        <p:spPr>
          <a:xfrm>
            <a:off x="9687128" y="27278737"/>
            <a:ext cx="12611" cy="980565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" name="제목 1"/>
          <p:cNvSpPr txBox="1">
            <a:spLocks/>
          </p:cNvSpPr>
          <p:nvPr/>
        </p:nvSpPr>
        <p:spPr>
          <a:xfrm>
            <a:off x="9797405" y="26506364"/>
            <a:ext cx="3301115" cy="761061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t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44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 </a:t>
            </a:r>
            <a:r>
              <a:rPr lang="en-US" altLang="ko-KR" sz="44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Matching</a:t>
            </a:r>
            <a:endParaRPr lang="ko-KR" altLang="en-US" sz="44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pic>
        <p:nvPicPr>
          <p:cNvPr id="88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23" y="1701060"/>
            <a:ext cx="1664325" cy="2043631"/>
          </a:xfrm>
          <a:prstGeom prst="rect">
            <a:avLst/>
          </a:prstGeom>
        </p:spPr>
      </p:pic>
      <p:pic>
        <p:nvPicPr>
          <p:cNvPr id="92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6761" y="1701060"/>
            <a:ext cx="1664325" cy="2043631"/>
          </a:xfrm>
          <a:prstGeom prst="rect">
            <a:avLst/>
          </a:prstGeom>
        </p:spPr>
      </p:pic>
      <p:pic>
        <p:nvPicPr>
          <p:cNvPr id="93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5972" y="1701060"/>
            <a:ext cx="1664325" cy="2043631"/>
          </a:xfrm>
          <a:prstGeom prst="rect">
            <a:avLst/>
          </a:prstGeom>
        </p:spPr>
      </p:pic>
      <p:pic>
        <p:nvPicPr>
          <p:cNvPr id="94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465" y="1701060"/>
            <a:ext cx="1664325" cy="2043631"/>
          </a:xfrm>
          <a:prstGeom prst="rect">
            <a:avLst/>
          </a:prstGeom>
        </p:spPr>
      </p:pic>
      <p:sp>
        <p:nvSpPr>
          <p:cNvPr id="103" name="내용 개체 틀 2"/>
          <p:cNvSpPr txBox="1">
            <a:spLocks/>
          </p:cNvSpPr>
          <p:nvPr/>
        </p:nvSpPr>
        <p:spPr>
          <a:xfrm>
            <a:off x="7108868" y="17046205"/>
            <a:ext cx="18900693" cy="4927730"/>
          </a:xfrm>
          <a:prstGeom prst="rect">
            <a:avLst/>
          </a:prstGeom>
        </p:spPr>
        <p:txBody>
          <a:bodyPr lIns="91418" tIns="45710" rIns="91418" bIns="45710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!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4A970303-00E8-49B4-9FAF-4864689768E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54" b="10414"/>
          <a:stretch/>
        </p:blipFill>
        <p:spPr>
          <a:xfrm>
            <a:off x="23768119" y="37790555"/>
            <a:ext cx="3014522" cy="1292662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440B0FC-E6EC-41E4-936D-8A085D8732FE}"/>
              </a:ext>
            </a:extLst>
          </p:cNvPr>
          <p:cNvSpPr txBox="1"/>
          <p:nvPr/>
        </p:nvSpPr>
        <p:spPr>
          <a:xfrm>
            <a:off x="26782641" y="37790555"/>
            <a:ext cx="471653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홍익대학교</a:t>
            </a: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r>
              <a:rPr lang="ko-KR" altLang="en-US" sz="4200" b="1" dirty="0">
                <a:solidFill>
                  <a:srgbClr val="679BCA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소프트웨어융합학과</a:t>
            </a:r>
          </a:p>
        </p:txBody>
      </p:sp>
    </p:spTree>
    <p:extLst>
      <p:ext uri="{BB962C8B-B14F-4D97-AF65-F5344CB8AC3E}">
        <p14:creationId xmlns:p14="http://schemas.microsoft.com/office/powerpoint/2010/main" val="3249590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6494</TotalTime>
  <Words>51</Words>
  <Application>Microsoft Office PowerPoint</Application>
  <PresentationFormat>사용자 지정</PresentationFormat>
  <Paragraphs>31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나눔스퀘어_ac Bold</vt:lpstr>
      <vt:lpstr>나눔스퀘어_ac ExtraBold</vt:lpstr>
      <vt:lpstr>맑은 고딕</vt:lpstr>
      <vt:lpstr>Arial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김현종</cp:lastModifiedBy>
  <cp:revision>582</cp:revision>
  <cp:lastPrinted>2013-11-19T03:48:21Z</cp:lastPrinted>
  <dcterms:created xsi:type="dcterms:W3CDTF">2010-05-10T06:17:23Z</dcterms:created>
  <dcterms:modified xsi:type="dcterms:W3CDTF">2021-10-14T07:14:17Z</dcterms:modified>
</cp:coreProperties>
</file>