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21383625" cy="30275213"/>
  <p:notesSz cx="6797675" cy="9874250"/>
  <p:defaultTextStyle>
    <a:defPPr>
      <a:defRPr lang="ko-KR"/>
    </a:defPPr>
    <a:lvl1pPr marL="0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1pPr>
    <a:lvl2pPr marL="661746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2pPr>
    <a:lvl3pPr marL="1323492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3pPr>
    <a:lvl4pPr marL="1985237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4pPr>
    <a:lvl5pPr marL="2646983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5pPr>
    <a:lvl6pPr marL="3308729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6pPr>
    <a:lvl7pPr marL="3970476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7pPr>
    <a:lvl8pPr marL="4632222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8pPr>
    <a:lvl9pPr marL="5293967" algn="l" defTabSz="1323492" rtl="0" eaLnBrk="1" latinLnBrk="1" hangingPunct="1">
      <a:defRPr sz="258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530" userDrawn="1">
          <p15:clr>
            <a:srgbClr val="A4A3A4"/>
          </p15:clr>
        </p15:guide>
        <p15:guide id="2" orient="horz" pos="1839" userDrawn="1">
          <p15:clr>
            <a:srgbClr val="A4A3A4"/>
          </p15:clr>
        </p15:guide>
        <p15:guide id="3" orient="horz" pos="11104" userDrawn="1">
          <p15:clr>
            <a:srgbClr val="A4A3A4"/>
          </p15:clr>
        </p15:guide>
        <p15:guide id="4" orient="horz" pos="11682" userDrawn="1">
          <p15:clr>
            <a:srgbClr val="A4A3A4"/>
          </p15:clr>
        </p15:guide>
        <p15:guide id="5" orient="horz" pos="12888" userDrawn="1">
          <p15:clr>
            <a:srgbClr val="A4A3A4"/>
          </p15:clr>
        </p15:guide>
        <p15:guide id="6" orient="horz" pos="8947" userDrawn="1">
          <p15:clr>
            <a:srgbClr val="A4A3A4"/>
          </p15:clr>
        </p15:guide>
        <p15:guide id="7" pos="269" userDrawn="1">
          <p15:clr>
            <a:srgbClr val="A4A3A4"/>
          </p15:clr>
        </p15:guide>
        <p15:guide id="8" pos="13455" userDrawn="1">
          <p15:clr>
            <a:srgbClr val="A4A3A4"/>
          </p15:clr>
        </p15:guide>
        <p15:guide id="9" pos="3681" userDrawn="1">
          <p15:clr>
            <a:srgbClr val="A4A3A4"/>
          </p15:clr>
        </p15:guide>
        <p15:guide id="10" pos="538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9BCA"/>
    <a:srgbClr val="FFFFE5"/>
    <a:srgbClr val="FFFFCC"/>
    <a:srgbClr val="00FF00"/>
    <a:srgbClr val="FBD15B"/>
    <a:srgbClr val="F96BE5"/>
    <a:srgbClr val="F1BE73"/>
    <a:srgbClr val="81F76D"/>
    <a:srgbClr val="FA5C5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49" autoAdjust="0"/>
    <p:restoredTop sz="93356" autoAdjust="0"/>
  </p:normalViewPr>
  <p:slideViewPr>
    <p:cSldViewPr showGuides="1">
      <p:cViewPr>
        <p:scale>
          <a:sx n="28" d="100"/>
          <a:sy n="28" d="100"/>
        </p:scale>
        <p:origin x="3330" y="-126"/>
      </p:cViewPr>
      <p:guideLst>
        <p:guide orient="horz" pos="8530"/>
        <p:guide orient="horz" pos="1839"/>
        <p:guide orient="horz" pos="11104"/>
        <p:guide orient="horz" pos="11682"/>
        <p:guide orient="horz" pos="12888"/>
        <p:guide orient="horz" pos="8947"/>
        <p:guide pos="269"/>
        <p:guide pos="13455"/>
        <p:guide pos="3681"/>
        <p:guide pos="53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FD569-1210-4849-995F-FF8EF38D20CF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090738" y="741363"/>
            <a:ext cx="26162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D803B1-C978-4378-B7DF-B8617AAB290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57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1pPr>
    <a:lvl2pPr marL="327899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2pPr>
    <a:lvl3pPr marL="655797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3pPr>
    <a:lvl4pPr marL="983696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4pPr>
    <a:lvl5pPr marL="1311594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5pPr>
    <a:lvl6pPr marL="1639493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6pPr>
    <a:lvl7pPr marL="1967391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7pPr>
    <a:lvl8pPr marL="2295290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8pPr>
    <a:lvl9pPr marL="2623188" algn="l" defTabSz="655797" rtl="0" eaLnBrk="1" latinLnBrk="1" hangingPunct="1">
      <a:defRPr sz="86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603773" y="9404943"/>
            <a:ext cx="18176082" cy="6489548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207547" y="17155957"/>
            <a:ext cx="14968537" cy="773699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8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6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10379972" y="5094933"/>
            <a:ext cx="3218684" cy="10849318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16503" y="5094933"/>
            <a:ext cx="9307075" cy="10849318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89158" y="19454632"/>
            <a:ext cx="18176082" cy="6012993"/>
          </a:xfrm>
        </p:spPr>
        <p:txBody>
          <a:bodyPr anchor="t"/>
          <a:lstStyle>
            <a:lvl1pPr algn="l">
              <a:defRPr sz="5345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689158" y="12831931"/>
            <a:ext cx="18176082" cy="6622700"/>
          </a:xfrm>
        </p:spPr>
        <p:txBody>
          <a:bodyPr anchor="b"/>
          <a:lstStyle>
            <a:lvl1pPr marL="0" indent="0">
              <a:buNone/>
              <a:defRPr sz="2641">
                <a:solidFill>
                  <a:schemeClr val="tx1">
                    <a:tint val="75000"/>
                  </a:schemeClr>
                </a:solidFill>
              </a:defRPr>
            </a:lvl1pPr>
            <a:lvl2pPr marL="608843" indent="0">
              <a:buNone/>
              <a:defRPr sz="2376">
                <a:solidFill>
                  <a:schemeClr val="tx1">
                    <a:tint val="75000"/>
                  </a:schemeClr>
                </a:solidFill>
              </a:defRPr>
            </a:lvl2pPr>
            <a:lvl3pPr marL="1217686" indent="0">
              <a:buNone/>
              <a:defRPr sz="2111">
                <a:solidFill>
                  <a:schemeClr val="tx1">
                    <a:tint val="75000"/>
                  </a:schemeClr>
                </a:solidFill>
              </a:defRPr>
            </a:lvl3pPr>
            <a:lvl4pPr marL="1826528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4pPr>
            <a:lvl5pPr marL="2435370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5pPr>
            <a:lvl6pPr marL="3044212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6pPr>
            <a:lvl7pPr marL="3653054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7pPr>
            <a:lvl8pPr marL="4261898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8pPr>
            <a:lvl9pPr marL="4870740" indent="0">
              <a:buNone/>
              <a:defRPr sz="191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716506" y="29672517"/>
            <a:ext cx="6262875" cy="83915603"/>
          </a:xfrm>
        </p:spPr>
        <p:txBody>
          <a:bodyPr/>
          <a:lstStyle>
            <a:lvl1pPr>
              <a:defRPr sz="3695"/>
            </a:lvl1pPr>
            <a:lvl2pPr>
              <a:defRPr sz="3168"/>
            </a:lvl2pPr>
            <a:lvl3pPr>
              <a:defRPr sz="2641"/>
            </a:lvl3pPr>
            <a:lvl4pPr>
              <a:defRPr sz="2376"/>
            </a:lvl4pPr>
            <a:lvl5pPr>
              <a:defRPr sz="2376"/>
            </a:lvl5pPr>
            <a:lvl6pPr>
              <a:defRPr sz="2376"/>
            </a:lvl6pPr>
            <a:lvl7pPr>
              <a:defRPr sz="2376"/>
            </a:lvl7pPr>
            <a:lvl8pPr>
              <a:defRPr sz="2376"/>
            </a:lvl8pPr>
            <a:lvl9pPr>
              <a:defRPr sz="237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7335774" y="29672517"/>
            <a:ext cx="6262880" cy="83915603"/>
          </a:xfrm>
        </p:spPr>
        <p:txBody>
          <a:bodyPr/>
          <a:lstStyle>
            <a:lvl1pPr>
              <a:defRPr sz="3695"/>
            </a:lvl1pPr>
            <a:lvl2pPr>
              <a:defRPr sz="3168"/>
            </a:lvl2pPr>
            <a:lvl3pPr>
              <a:defRPr sz="2641"/>
            </a:lvl3pPr>
            <a:lvl4pPr>
              <a:defRPr sz="2376"/>
            </a:lvl4pPr>
            <a:lvl5pPr>
              <a:defRPr sz="2376"/>
            </a:lvl5pPr>
            <a:lvl6pPr>
              <a:defRPr sz="2376"/>
            </a:lvl6pPr>
            <a:lvl7pPr>
              <a:defRPr sz="2376"/>
            </a:lvl7pPr>
            <a:lvl8pPr>
              <a:defRPr sz="2376"/>
            </a:lvl8pPr>
            <a:lvl9pPr>
              <a:defRPr sz="2376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183" y="1212413"/>
            <a:ext cx="19245263" cy="504587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183" y="6776888"/>
            <a:ext cx="9448146" cy="2824282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8843" indent="0">
              <a:buNone/>
              <a:defRPr sz="2641" b="1"/>
            </a:lvl2pPr>
            <a:lvl3pPr marL="1217686" indent="0">
              <a:buNone/>
              <a:defRPr sz="2376" b="1"/>
            </a:lvl3pPr>
            <a:lvl4pPr marL="1826528" indent="0">
              <a:buNone/>
              <a:defRPr sz="2111" b="1"/>
            </a:lvl4pPr>
            <a:lvl5pPr marL="2435370" indent="0">
              <a:buNone/>
              <a:defRPr sz="2111" b="1"/>
            </a:lvl5pPr>
            <a:lvl6pPr marL="3044212" indent="0">
              <a:buNone/>
              <a:defRPr sz="2111" b="1"/>
            </a:lvl6pPr>
            <a:lvl7pPr marL="3653054" indent="0">
              <a:buNone/>
              <a:defRPr sz="2111" b="1"/>
            </a:lvl7pPr>
            <a:lvl8pPr marL="4261898" indent="0">
              <a:buNone/>
              <a:defRPr sz="2111" b="1"/>
            </a:lvl8pPr>
            <a:lvl9pPr marL="4870740" indent="0">
              <a:buNone/>
              <a:defRPr sz="2111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1069183" y="9601169"/>
            <a:ext cx="9448146" cy="17443291"/>
          </a:xfrm>
        </p:spPr>
        <p:txBody>
          <a:bodyPr/>
          <a:lstStyle>
            <a:lvl1pPr>
              <a:defRPr sz="3168"/>
            </a:lvl1pPr>
            <a:lvl2pPr>
              <a:defRPr sz="2641"/>
            </a:lvl2pPr>
            <a:lvl3pPr>
              <a:defRPr sz="2376"/>
            </a:lvl3pPr>
            <a:lvl4pPr>
              <a:defRPr sz="2111"/>
            </a:lvl4pPr>
            <a:lvl5pPr>
              <a:defRPr sz="2111"/>
            </a:lvl5pPr>
            <a:lvl6pPr>
              <a:defRPr sz="2111"/>
            </a:lvl6pPr>
            <a:lvl7pPr>
              <a:defRPr sz="2111"/>
            </a:lvl7pPr>
            <a:lvl8pPr>
              <a:defRPr sz="2111"/>
            </a:lvl8pPr>
            <a:lvl9pPr>
              <a:defRPr sz="211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10862585" y="6776888"/>
            <a:ext cx="9451860" cy="2824282"/>
          </a:xfrm>
        </p:spPr>
        <p:txBody>
          <a:bodyPr anchor="b"/>
          <a:lstStyle>
            <a:lvl1pPr marL="0" indent="0">
              <a:buNone/>
              <a:defRPr sz="3168" b="1"/>
            </a:lvl1pPr>
            <a:lvl2pPr marL="608843" indent="0">
              <a:buNone/>
              <a:defRPr sz="2641" b="1"/>
            </a:lvl2pPr>
            <a:lvl3pPr marL="1217686" indent="0">
              <a:buNone/>
              <a:defRPr sz="2376" b="1"/>
            </a:lvl3pPr>
            <a:lvl4pPr marL="1826528" indent="0">
              <a:buNone/>
              <a:defRPr sz="2111" b="1"/>
            </a:lvl4pPr>
            <a:lvl5pPr marL="2435370" indent="0">
              <a:buNone/>
              <a:defRPr sz="2111" b="1"/>
            </a:lvl5pPr>
            <a:lvl6pPr marL="3044212" indent="0">
              <a:buNone/>
              <a:defRPr sz="2111" b="1"/>
            </a:lvl6pPr>
            <a:lvl7pPr marL="3653054" indent="0">
              <a:buNone/>
              <a:defRPr sz="2111" b="1"/>
            </a:lvl7pPr>
            <a:lvl8pPr marL="4261898" indent="0">
              <a:buNone/>
              <a:defRPr sz="2111" b="1"/>
            </a:lvl8pPr>
            <a:lvl9pPr marL="4870740" indent="0">
              <a:buNone/>
              <a:defRPr sz="2111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10862585" y="9601169"/>
            <a:ext cx="9451860" cy="17443291"/>
          </a:xfrm>
        </p:spPr>
        <p:txBody>
          <a:bodyPr/>
          <a:lstStyle>
            <a:lvl1pPr>
              <a:defRPr sz="3168"/>
            </a:lvl1pPr>
            <a:lvl2pPr>
              <a:defRPr sz="2641"/>
            </a:lvl2pPr>
            <a:lvl3pPr>
              <a:defRPr sz="2376"/>
            </a:lvl3pPr>
            <a:lvl4pPr>
              <a:defRPr sz="2111"/>
            </a:lvl4pPr>
            <a:lvl5pPr>
              <a:defRPr sz="2111"/>
            </a:lvl5pPr>
            <a:lvl6pPr>
              <a:defRPr sz="2111"/>
            </a:lvl6pPr>
            <a:lvl7pPr>
              <a:defRPr sz="2111"/>
            </a:lvl7pPr>
            <a:lvl8pPr>
              <a:defRPr sz="2111"/>
            </a:lvl8pPr>
            <a:lvl9pPr>
              <a:defRPr sz="211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069186" y="1205404"/>
            <a:ext cx="7035065" cy="5129968"/>
          </a:xfrm>
        </p:spPr>
        <p:txBody>
          <a:bodyPr anchor="b"/>
          <a:lstStyle>
            <a:lvl1pPr algn="l">
              <a:defRPr sz="2641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8360404" y="1205405"/>
            <a:ext cx="11954042" cy="25839056"/>
          </a:xfrm>
        </p:spPr>
        <p:txBody>
          <a:bodyPr/>
          <a:lstStyle>
            <a:lvl1pPr>
              <a:defRPr sz="4287"/>
            </a:lvl1pPr>
            <a:lvl2pPr>
              <a:defRPr sz="3695"/>
            </a:lvl2pPr>
            <a:lvl3pPr>
              <a:defRPr sz="3168"/>
            </a:lvl3pPr>
            <a:lvl4pPr>
              <a:defRPr sz="2641"/>
            </a:lvl4pPr>
            <a:lvl5pPr>
              <a:defRPr sz="2641"/>
            </a:lvl5pPr>
            <a:lvl6pPr>
              <a:defRPr sz="2641"/>
            </a:lvl6pPr>
            <a:lvl7pPr>
              <a:defRPr sz="2641"/>
            </a:lvl7pPr>
            <a:lvl8pPr>
              <a:defRPr sz="2641"/>
            </a:lvl8pPr>
            <a:lvl9pPr>
              <a:defRPr sz="264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069186" y="6335375"/>
            <a:ext cx="7035065" cy="20709089"/>
          </a:xfrm>
        </p:spPr>
        <p:txBody>
          <a:bodyPr/>
          <a:lstStyle>
            <a:lvl1pPr marL="0" indent="0">
              <a:buNone/>
              <a:defRPr sz="1914"/>
            </a:lvl1pPr>
            <a:lvl2pPr marL="608843" indent="0">
              <a:buNone/>
              <a:defRPr sz="1582"/>
            </a:lvl2pPr>
            <a:lvl3pPr marL="1217686" indent="0">
              <a:buNone/>
              <a:defRPr sz="1320"/>
            </a:lvl3pPr>
            <a:lvl4pPr marL="1826528" indent="0">
              <a:buNone/>
              <a:defRPr sz="1254"/>
            </a:lvl4pPr>
            <a:lvl5pPr marL="2435370" indent="0">
              <a:buNone/>
              <a:defRPr sz="1254"/>
            </a:lvl5pPr>
            <a:lvl6pPr marL="3044212" indent="0">
              <a:buNone/>
              <a:defRPr sz="1254"/>
            </a:lvl6pPr>
            <a:lvl7pPr marL="3653054" indent="0">
              <a:buNone/>
              <a:defRPr sz="1254"/>
            </a:lvl7pPr>
            <a:lvl8pPr marL="4261898" indent="0">
              <a:buNone/>
              <a:defRPr sz="1254"/>
            </a:lvl8pPr>
            <a:lvl9pPr marL="4870740" indent="0">
              <a:buNone/>
              <a:defRPr sz="125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91340" y="21192651"/>
            <a:ext cx="12830175" cy="2501913"/>
          </a:xfrm>
        </p:spPr>
        <p:txBody>
          <a:bodyPr anchor="b"/>
          <a:lstStyle>
            <a:lvl1pPr algn="l">
              <a:defRPr sz="2641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191340" y="2705149"/>
            <a:ext cx="12830175" cy="18165128"/>
          </a:xfrm>
        </p:spPr>
        <p:txBody>
          <a:bodyPr/>
          <a:lstStyle>
            <a:lvl1pPr marL="0" indent="0">
              <a:buNone/>
              <a:defRPr sz="4287"/>
            </a:lvl1pPr>
            <a:lvl2pPr marL="608843" indent="0">
              <a:buNone/>
              <a:defRPr sz="3695"/>
            </a:lvl2pPr>
            <a:lvl3pPr marL="1217686" indent="0">
              <a:buNone/>
              <a:defRPr sz="3168"/>
            </a:lvl3pPr>
            <a:lvl4pPr marL="1826528" indent="0">
              <a:buNone/>
              <a:defRPr sz="2641"/>
            </a:lvl4pPr>
            <a:lvl5pPr marL="2435370" indent="0">
              <a:buNone/>
              <a:defRPr sz="2641"/>
            </a:lvl5pPr>
            <a:lvl6pPr marL="3044212" indent="0">
              <a:buNone/>
              <a:defRPr sz="2641"/>
            </a:lvl6pPr>
            <a:lvl7pPr marL="3653054" indent="0">
              <a:buNone/>
              <a:defRPr sz="2641"/>
            </a:lvl7pPr>
            <a:lvl8pPr marL="4261898" indent="0">
              <a:buNone/>
              <a:defRPr sz="2641"/>
            </a:lvl8pPr>
            <a:lvl9pPr marL="4870740" indent="0">
              <a:buNone/>
              <a:defRPr sz="2641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191340" y="23694562"/>
            <a:ext cx="12830175" cy="3553130"/>
          </a:xfrm>
        </p:spPr>
        <p:txBody>
          <a:bodyPr/>
          <a:lstStyle>
            <a:lvl1pPr marL="0" indent="0">
              <a:buNone/>
              <a:defRPr sz="1914"/>
            </a:lvl1pPr>
            <a:lvl2pPr marL="608843" indent="0">
              <a:buNone/>
              <a:defRPr sz="1582"/>
            </a:lvl2pPr>
            <a:lvl3pPr marL="1217686" indent="0">
              <a:buNone/>
              <a:defRPr sz="1320"/>
            </a:lvl3pPr>
            <a:lvl4pPr marL="1826528" indent="0">
              <a:buNone/>
              <a:defRPr sz="1254"/>
            </a:lvl4pPr>
            <a:lvl5pPr marL="2435370" indent="0">
              <a:buNone/>
              <a:defRPr sz="1254"/>
            </a:lvl5pPr>
            <a:lvl6pPr marL="3044212" indent="0">
              <a:buNone/>
              <a:defRPr sz="1254"/>
            </a:lvl6pPr>
            <a:lvl7pPr marL="3653054" indent="0">
              <a:buNone/>
              <a:defRPr sz="1254"/>
            </a:lvl7pPr>
            <a:lvl8pPr marL="4261898" indent="0">
              <a:buNone/>
              <a:defRPr sz="1254"/>
            </a:lvl8pPr>
            <a:lvl9pPr marL="4870740" indent="0">
              <a:buNone/>
              <a:defRPr sz="1254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1069183" y="1212413"/>
            <a:ext cx="19245263" cy="5045870"/>
          </a:xfrm>
          <a:prstGeom prst="rect">
            <a:avLst/>
          </a:prstGeom>
        </p:spPr>
        <p:txBody>
          <a:bodyPr vert="horz" lIns="184539" tIns="92270" rIns="184539" bIns="9227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069183" y="7064220"/>
            <a:ext cx="19245263" cy="19980241"/>
          </a:xfrm>
          <a:prstGeom prst="rect">
            <a:avLst/>
          </a:prstGeom>
        </p:spPr>
        <p:txBody>
          <a:bodyPr vert="horz" lIns="184539" tIns="92270" rIns="184539" bIns="9227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1069184" y="28060643"/>
            <a:ext cx="4989514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l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6CAC05-882A-40C6-870E-9B57436ED9E6}" type="datetimeFigureOut">
              <a:rPr lang="ko-KR" altLang="en-US" smtClean="0"/>
              <a:pPr/>
              <a:t>2023-10-20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306079" y="28060643"/>
            <a:ext cx="6771480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ctr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5324934" y="28060643"/>
            <a:ext cx="4989514" cy="1611875"/>
          </a:xfrm>
          <a:prstGeom prst="rect">
            <a:avLst/>
          </a:prstGeom>
        </p:spPr>
        <p:txBody>
          <a:bodyPr vert="horz" lIns="184539" tIns="92270" rIns="184539" bIns="92270" rtlCol="0" anchor="ctr"/>
          <a:lstStyle>
            <a:lvl1pPr algn="r">
              <a:defRPr sz="158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C86C-5F96-448B-BFDB-E8CC506E884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17686" rtl="0" eaLnBrk="1" latinLnBrk="1" hangingPunct="1">
        <a:spcBef>
          <a:spcPct val="0"/>
        </a:spcBef>
        <a:buNone/>
        <a:defRPr sz="58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6631" indent="-456631" algn="l" defTabSz="1217686" rtl="0" eaLnBrk="1" latinLnBrk="1" hangingPunct="1">
        <a:spcBef>
          <a:spcPct val="20000"/>
        </a:spcBef>
        <a:buFont typeface="Arial" pitchFamily="34" charset="0"/>
        <a:buChar char="•"/>
        <a:defRPr sz="4287" kern="1200">
          <a:solidFill>
            <a:schemeClr val="tx1"/>
          </a:solidFill>
          <a:latin typeface="+mn-lt"/>
          <a:ea typeface="+mn-ea"/>
          <a:cs typeface="+mn-cs"/>
        </a:defRPr>
      </a:lvl1pPr>
      <a:lvl2pPr marL="989369" indent="-380527" algn="l" defTabSz="1217686" rtl="0" eaLnBrk="1" latinLnBrk="1" hangingPunct="1">
        <a:spcBef>
          <a:spcPct val="20000"/>
        </a:spcBef>
        <a:buFont typeface="Arial" pitchFamily="34" charset="0"/>
        <a:buChar char="–"/>
        <a:defRPr sz="3695" kern="1200">
          <a:solidFill>
            <a:schemeClr val="tx1"/>
          </a:solidFill>
          <a:latin typeface="+mn-lt"/>
          <a:ea typeface="+mn-ea"/>
          <a:cs typeface="+mn-cs"/>
        </a:defRPr>
      </a:lvl2pPr>
      <a:lvl3pPr marL="1522107" indent="-304421" algn="l" defTabSz="1217686" rtl="0" eaLnBrk="1" latinLnBrk="1" hangingPunct="1">
        <a:spcBef>
          <a:spcPct val="20000"/>
        </a:spcBef>
        <a:buFont typeface="Arial" pitchFamily="34" charset="0"/>
        <a:buChar char="•"/>
        <a:defRPr sz="3168" kern="1200">
          <a:solidFill>
            <a:schemeClr val="tx1"/>
          </a:solidFill>
          <a:latin typeface="+mn-lt"/>
          <a:ea typeface="+mn-ea"/>
          <a:cs typeface="+mn-cs"/>
        </a:defRPr>
      </a:lvl3pPr>
      <a:lvl4pPr marL="2130948" indent="-304421" algn="l" defTabSz="1217686" rtl="0" eaLnBrk="1" latinLnBrk="1" hangingPunct="1">
        <a:spcBef>
          <a:spcPct val="20000"/>
        </a:spcBef>
        <a:buFont typeface="Arial" pitchFamily="34" charset="0"/>
        <a:buChar char="–"/>
        <a:defRPr sz="2641" kern="1200">
          <a:solidFill>
            <a:schemeClr val="tx1"/>
          </a:solidFill>
          <a:latin typeface="+mn-lt"/>
          <a:ea typeface="+mn-ea"/>
          <a:cs typeface="+mn-cs"/>
        </a:defRPr>
      </a:lvl4pPr>
      <a:lvl5pPr marL="2739791" indent="-304421" algn="l" defTabSz="1217686" rtl="0" eaLnBrk="1" latinLnBrk="1" hangingPunct="1">
        <a:spcBef>
          <a:spcPct val="20000"/>
        </a:spcBef>
        <a:buFont typeface="Arial" pitchFamily="34" charset="0"/>
        <a:buChar char="»"/>
        <a:defRPr sz="2641" kern="1200">
          <a:solidFill>
            <a:schemeClr val="tx1"/>
          </a:solidFill>
          <a:latin typeface="+mn-lt"/>
          <a:ea typeface="+mn-ea"/>
          <a:cs typeface="+mn-cs"/>
        </a:defRPr>
      </a:lvl5pPr>
      <a:lvl6pPr marL="3348634" indent="-304421" algn="l" defTabSz="1217686" rtl="0" eaLnBrk="1" latinLnBrk="1" hangingPunct="1">
        <a:spcBef>
          <a:spcPct val="20000"/>
        </a:spcBef>
        <a:buFont typeface="Arial" pitchFamily="34" charset="0"/>
        <a:buChar char="•"/>
        <a:defRPr sz="2641" kern="1200">
          <a:solidFill>
            <a:schemeClr val="tx1"/>
          </a:solidFill>
          <a:latin typeface="+mn-lt"/>
          <a:ea typeface="+mn-ea"/>
          <a:cs typeface="+mn-cs"/>
        </a:defRPr>
      </a:lvl6pPr>
      <a:lvl7pPr marL="3957475" indent="-304421" algn="l" defTabSz="1217686" rtl="0" eaLnBrk="1" latinLnBrk="1" hangingPunct="1">
        <a:spcBef>
          <a:spcPct val="20000"/>
        </a:spcBef>
        <a:buFont typeface="Arial" pitchFamily="34" charset="0"/>
        <a:buChar char="•"/>
        <a:defRPr sz="2641" kern="1200">
          <a:solidFill>
            <a:schemeClr val="tx1"/>
          </a:solidFill>
          <a:latin typeface="+mn-lt"/>
          <a:ea typeface="+mn-ea"/>
          <a:cs typeface="+mn-cs"/>
        </a:defRPr>
      </a:lvl7pPr>
      <a:lvl8pPr marL="4566319" indent="-304421" algn="l" defTabSz="1217686" rtl="0" eaLnBrk="1" latinLnBrk="1" hangingPunct="1">
        <a:spcBef>
          <a:spcPct val="20000"/>
        </a:spcBef>
        <a:buFont typeface="Arial" pitchFamily="34" charset="0"/>
        <a:buChar char="•"/>
        <a:defRPr sz="2641" kern="1200">
          <a:solidFill>
            <a:schemeClr val="tx1"/>
          </a:solidFill>
          <a:latin typeface="+mn-lt"/>
          <a:ea typeface="+mn-ea"/>
          <a:cs typeface="+mn-cs"/>
        </a:defRPr>
      </a:lvl8pPr>
      <a:lvl9pPr marL="5175161" indent="-304421" algn="l" defTabSz="1217686" rtl="0" eaLnBrk="1" latinLnBrk="1" hangingPunct="1">
        <a:spcBef>
          <a:spcPct val="20000"/>
        </a:spcBef>
        <a:buFont typeface="Arial" pitchFamily="34" charset="0"/>
        <a:buChar char="•"/>
        <a:defRPr sz="26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1pPr>
      <a:lvl2pPr marL="608843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2pPr>
      <a:lvl3pPr marL="1217686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3pPr>
      <a:lvl4pPr marL="1826528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4pPr>
      <a:lvl5pPr marL="2435370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5pPr>
      <a:lvl6pPr marL="3044212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6pPr>
      <a:lvl7pPr marL="3653054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7pPr>
      <a:lvl8pPr marL="4261898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8pPr>
      <a:lvl9pPr marL="4870740" algn="l" defTabSz="1217686" rtl="0" eaLnBrk="1" latinLnBrk="1" hangingPunct="1">
        <a:defRPr sz="23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0616386" y="8118713"/>
            <a:ext cx="9950449" cy="2575931"/>
          </a:xfrm>
          <a:prstGeom prst="rect">
            <a:avLst/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8" tIns="30164" rIns="60328" bIns="30164" rtlCol="0" anchor="ctr"/>
          <a:lstStyle/>
          <a:p>
            <a:pPr algn="ctr"/>
            <a:r>
              <a:rPr lang="en-US" altLang="ko-KR" sz="1705" dirty="0">
                <a:latin typeface="HY견고딕" pitchFamily="18" charset="-127"/>
                <a:ea typeface="HY견고딕" pitchFamily="18" charset="-127"/>
              </a:rPr>
              <a:t>[]</a:t>
            </a:r>
            <a:endParaRPr lang="ko-KR" altLang="en-US" sz="1705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11194663" y="7858690"/>
            <a:ext cx="2566681" cy="540997"/>
          </a:xfrm>
          <a:prstGeom prst="rect">
            <a:avLst/>
          </a:prstGeom>
          <a:solidFill>
            <a:schemeClr val="bg1"/>
          </a:solidFill>
        </p:spPr>
        <p:txBody>
          <a:bodyPr lIns="60328" tIns="30164" rIns="60328" bIns="30164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5" dirty="0">
                <a:solidFill>
                  <a:schemeClr val="accent1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Contributions</a:t>
            </a:r>
            <a:endParaRPr lang="ko-KR" altLang="en-US" sz="1705" dirty="0">
              <a:solidFill>
                <a:schemeClr val="accent1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438188" y="8118713"/>
            <a:ext cx="10043538" cy="2533833"/>
          </a:xfrm>
          <a:prstGeom prst="rect">
            <a:avLst/>
          </a:prstGeom>
          <a:noFill/>
          <a:ln w="508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8" tIns="30164" rIns="60328" bIns="30164" rtlCol="0" anchor="ctr"/>
          <a:lstStyle/>
          <a:p>
            <a:pPr algn="ctr"/>
            <a:endParaRPr lang="ko-KR" altLang="en-US" sz="1705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559420" y="7950882"/>
            <a:ext cx="1871988" cy="465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60328" tIns="30164" rIns="60328" bIns="30164"/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5" dirty="0">
                <a:solidFill>
                  <a:schemeClr val="accent4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Motivation</a:t>
            </a:r>
            <a:endParaRPr lang="ko-KR" altLang="en-US" sz="1705" dirty="0">
              <a:solidFill>
                <a:schemeClr val="accent4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0694369" y="4966042"/>
            <a:ext cx="9872467" cy="2886073"/>
          </a:xfrm>
          <a:prstGeom prst="rect">
            <a:avLst/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8" tIns="30164" rIns="60328" bIns="30164" rtlCol="0" anchor="ctr"/>
          <a:lstStyle/>
          <a:p>
            <a:pPr algn="ctr"/>
            <a:endParaRPr lang="ko-KR" altLang="en-US" sz="1705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1" name="제목 1"/>
          <p:cNvSpPr txBox="1">
            <a:spLocks/>
          </p:cNvSpPr>
          <p:nvPr/>
        </p:nvSpPr>
        <p:spPr>
          <a:xfrm>
            <a:off x="11194663" y="4722949"/>
            <a:ext cx="3391649" cy="5272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60328" tIns="30164" rIns="60328" bIns="30164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5" dirty="0">
                <a:solidFill>
                  <a:schemeClr val="accent3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Development Tools</a:t>
            </a:r>
            <a:endParaRPr lang="ko-KR" altLang="en-US" sz="1705" dirty="0">
              <a:solidFill>
                <a:schemeClr val="accent3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559420" y="20224591"/>
            <a:ext cx="20189360" cy="3260628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8" tIns="30164" rIns="60328" bIns="30164" rtlCol="0" anchor="ctr"/>
          <a:lstStyle/>
          <a:p>
            <a:pPr algn="ctr"/>
            <a:endParaRPr lang="ko-KR" altLang="en-US" sz="1705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443405" y="4897959"/>
            <a:ext cx="10043538" cy="296073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8" tIns="30164" rIns="60328" bIns="30164" rtlCol="0" anchor="ctr"/>
          <a:lstStyle/>
          <a:p>
            <a:pPr algn="ctr"/>
            <a:endParaRPr lang="ko-KR" altLang="en-US" sz="1705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483993" y="11869091"/>
            <a:ext cx="20264788" cy="7945006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8" tIns="30164" rIns="60328" bIns="30164" rtlCol="0" anchor="ctr"/>
          <a:lstStyle/>
          <a:p>
            <a:pPr algn="ctr"/>
            <a:endParaRPr lang="ko-KR" altLang="en-US" sz="1705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>
          <a:xfrm>
            <a:off x="10933443" y="4948551"/>
            <a:ext cx="9565406" cy="1061978"/>
          </a:xfrm>
          <a:prstGeom prst="rect">
            <a:avLst/>
          </a:prstGeom>
        </p:spPr>
        <p:txBody>
          <a:bodyPr lIns="60328" tIns="30164" rIns="60328" bIns="30164">
            <a:normAutofit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endParaRPr lang="en-US" altLang="ko-KR" sz="1848" dirty="0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7" name="Rectangle 9"/>
          <p:cNvSpPr>
            <a:spLocks noChangeArrowheads="1"/>
          </p:cNvSpPr>
          <p:nvPr/>
        </p:nvSpPr>
        <p:spPr bwMode="auto">
          <a:xfrm>
            <a:off x="49626" y="1908180"/>
            <a:ext cx="121927" cy="323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0" rIns="60342" bIns="3017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5"/>
          </a:p>
        </p:txBody>
      </p:sp>
      <p:cxnSp>
        <p:nvCxnSpPr>
          <p:cNvPr id="159" name="직선 연결선 158"/>
          <p:cNvCxnSpPr/>
          <p:nvPr/>
        </p:nvCxnSpPr>
        <p:spPr>
          <a:xfrm flipH="1">
            <a:off x="10697180" y="11862516"/>
            <a:ext cx="16363" cy="795158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제목 1"/>
          <p:cNvSpPr txBox="1">
            <a:spLocks/>
          </p:cNvSpPr>
          <p:nvPr/>
        </p:nvSpPr>
        <p:spPr>
          <a:xfrm>
            <a:off x="471422" y="10850825"/>
            <a:ext cx="20315072" cy="819988"/>
          </a:xfrm>
          <a:prstGeom prst="rect">
            <a:avLst/>
          </a:prstGeom>
          <a:solidFill>
            <a:srgbClr val="92D050"/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lIns="60328" tIns="30164" rIns="60328" bIns="30164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5" dirty="0">
                <a:latin typeface="HY견고딕" pitchFamily="18" charset="-127"/>
                <a:ea typeface="HY견고딕" pitchFamily="18" charset="-127"/>
                <a:cs typeface="+mj-cs"/>
              </a:rPr>
              <a:t>User Centered Software Development Process</a:t>
            </a:r>
            <a:endParaRPr lang="ko-KR" altLang="en-US" sz="1705" dirty="0"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42" name="제목 1"/>
          <p:cNvSpPr txBox="1">
            <a:spLocks/>
          </p:cNvSpPr>
          <p:nvPr/>
        </p:nvSpPr>
        <p:spPr>
          <a:xfrm>
            <a:off x="559420" y="4646741"/>
            <a:ext cx="1871988" cy="4652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lIns="60328" tIns="30164" rIns="60328" bIns="30164"/>
          <a:lstStyle/>
          <a:p>
            <a:pPr algn="ctr">
              <a:spcBef>
                <a:spcPct val="0"/>
              </a:spcBef>
              <a:defRPr/>
            </a:pPr>
            <a:r>
              <a:rPr lang="en-US" altLang="ko-KR" sz="1705" dirty="0">
                <a:solidFill>
                  <a:schemeClr val="accent2"/>
                </a:solidFill>
                <a:latin typeface="HY견고딕" pitchFamily="18" charset="-127"/>
                <a:ea typeface="HY견고딕" pitchFamily="18" charset="-127"/>
                <a:cs typeface="+mj-cs"/>
              </a:rPr>
              <a:t>Abstract</a:t>
            </a:r>
            <a:endParaRPr lang="ko-KR" altLang="en-US" sz="1705" dirty="0">
              <a:solidFill>
                <a:schemeClr val="accent2"/>
              </a:solidFill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25" name="제목 1"/>
          <p:cNvSpPr txBox="1">
            <a:spLocks/>
          </p:cNvSpPr>
          <p:nvPr/>
        </p:nvSpPr>
        <p:spPr>
          <a:xfrm>
            <a:off x="1951876" y="650382"/>
            <a:ext cx="18067992" cy="1316887"/>
          </a:xfrm>
          <a:prstGeom prst="rect">
            <a:avLst/>
          </a:prstGeom>
        </p:spPr>
        <p:txBody>
          <a:bodyPr lIns="60328" tIns="30164" rIns="60328" bIns="30164" anchor="ctr">
            <a:normAutofit fontScale="97500"/>
          </a:bodyPr>
          <a:lstStyle/>
          <a:p>
            <a:pPr algn="ctr">
              <a:spcBef>
                <a:spcPct val="0"/>
              </a:spcBef>
              <a:defRPr/>
            </a:pPr>
            <a:r>
              <a:rPr lang="ko-KR" altLang="en-US" sz="4356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고딕" pitchFamily="18" charset="-127"/>
                <a:ea typeface="HY견고딕" pitchFamily="18" charset="-127"/>
              </a:rPr>
              <a:t>종합설계 제목</a:t>
            </a:r>
            <a:endParaRPr lang="ko-KR" altLang="en-US" sz="4356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+mj-cs"/>
            </a:endParaRPr>
          </a:p>
        </p:txBody>
      </p:sp>
      <p:sp>
        <p:nvSpPr>
          <p:cNvPr id="32" name="내용 개체 틀 2"/>
          <p:cNvSpPr txBox="1">
            <a:spLocks/>
          </p:cNvSpPr>
          <p:nvPr/>
        </p:nvSpPr>
        <p:spPr>
          <a:xfrm>
            <a:off x="785702" y="13179641"/>
            <a:ext cx="2715380" cy="541609"/>
          </a:xfrm>
          <a:prstGeom prst="rect">
            <a:avLst/>
          </a:prstGeom>
        </p:spPr>
        <p:txBody>
          <a:bodyPr/>
          <a:lstStyle/>
          <a:p>
            <a:pPr marL="339395" indent="-339395" defTabSz="1217686">
              <a:spcBef>
                <a:spcPct val="20000"/>
              </a:spcBef>
              <a:buFont typeface="Wingdings" pitchFamily="2" charset="2"/>
              <a:buChar char="§"/>
              <a:defRPr/>
            </a:pPr>
            <a:r>
              <a:rPr lang="ko-KR" altLang="en-US" sz="4287" dirty="0">
                <a:solidFill>
                  <a:schemeClr val="bg2">
                    <a:lumMod val="25000"/>
                    <a:lumOff val="75000"/>
                  </a:schemeClr>
                </a:solidFill>
                <a:latin typeface="HY나무B" pitchFamily="18" charset="-127"/>
                <a:ea typeface="HY나무B" pitchFamily="18" charset="-127"/>
              </a:rPr>
              <a:t>메인 화면</a:t>
            </a:r>
            <a:endParaRPr lang="en-US" altLang="ko-KR" sz="4287" dirty="0">
              <a:solidFill>
                <a:schemeClr val="bg2">
                  <a:lumMod val="25000"/>
                  <a:lumOff val="75000"/>
                </a:schemeClr>
              </a:solidFill>
              <a:latin typeface="HY나무B" pitchFamily="18" charset="-127"/>
              <a:ea typeface="HY나무B" pitchFamily="18" charset="-127"/>
            </a:endParaRPr>
          </a:p>
          <a:p>
            <a:pPr marL="339395" indent="-339395" defTabSz="1217686">
              <a:spcBef>
                <a:spcPct val="20000"/>
              </a:spcBef>
              <a:buFont typeface="+mj-lt"/>
              <a:buAutoNum type="arabicPeriod"/>
              <a:defRPr/>
            </a:pPr>
            <a:endParaRPr lang="ko-KR" altLang="en-US" sz="4287" dirty="0"/>
          </a:p>
        </p:txBody>
      </p:sp>
      <p:pic>
        <p:nvPicPr>
          <p:cNvPr id="203" name="그림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19" y="654491"/>
            <a:ext cx="1864977" cy="1329459"/>
          </a:xfrm>
          <a:prstGeom prst="rect">
            <a:avLst/>
          </a:prstGeom>
        </p:spPr>
      </p:pic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8931577" y="11035391"/>
            <a:ext cx="121927" cy="323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0342" tIns="30170" rIns="60342" bIns="3017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1705"/>
          </a:p>
        </p:txBody>
      </p:sp>
      <p:cxnSp>
        <p:nvCxnSpPr>
          <p:cNvPr id="200" name="직선 연결선 199"/>
          <p:cNvCxnSpPr/>
          <p:nvPr/>
        </p:nvCxnSpPr>
        <p:spPr>
          <a:xfrm flipH="1" flipV="1">
            <a:off x="10697182" y="15434631"/>
            <a:ext cx="10037928" cy="28701"/>
          </a:xfrm>
          <a:prstGeom prst="line">
            <a:avLst/>
          </a:prstGeom>
          <a:ln w="508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1" name="직사각형 200"/>
          <p:cNvSpPr/>
          <p:nvPr/>
        </p:nvSpPr>
        <p:spPr>
          <a:xfrm>
            <a:off x="597134" y="23829366"/>
            <a:ext cx="20189360" cy="4769368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328" tIns="30164" rIns="60328" bIns="30164" rtlCol="0" anchor="ctr"/>
          <a:lstStyle/>
          <a:p>
            <a:pPr algn="ctr"/>
            <a:endParaRPr lang="ko-KR" altLang="en-US" sz="1705"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9" name="내용 개체 틀 2"/>
          <p:cNvSpPr txBox="1">
            <a:spLocks/>
          </p:cNvSpPr>
          <p:nvPr/>
        </p:nvSpPr>
        <p:spPr>
          <a:xfrm>
            <a:off x="4664706" y="14235516"/>
            <a:ext cx="12472680" cy="3251840"/>
          </a:xfrm>
          <a:prstGeom prst="rect">
            <a:avLst/>
          </a:prstGeom>
        </p:spPr>
        <p:txBody>
          <a:bodyPr lIns="60328" tIns="30164" rIns="60328" bIns="30164"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ko-KR" altLang="en-US" sz="6334" b="1" dirty="0">
                <a:latin typeface="HY견고딕" pitchFamily="18" charset="-127"/>
                <a:ea typeface="HY견고딕" pitchFamily="18" charset="-127"/>
              </a:rPr>
              <a:t>자유롭게 작성하셔도 됩니다 </a:t>
            </a:r>
            <a:r>
              <a:rPr lang="en-US" altLang="ko-KR" sz="6334" b="1" dirty="0">
                <a:latin typeface="HY견고딕" pitchFamily="18" charset="-127"/>
                <a:ea typeface="HY견고딕" pitchFamily="18" charset="-127"/>
              </a:rPr>
              <a:t>.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6334" b="1" dirty="0">
                <a:latin typeface="HY견고딕" pitchFamily="18" charset="-127"/>
                <a:ea typeface="HY견고딕" pitchFamily="18" charset="-127"/>
              </a:rPr>
              <a:t>(</a:t>
            </a:r>
            <a:r>
              <a:rPr lang="ko-KR" altLang="en-US" sz="6334" b="1" dirty="0">
                <a:latin typeface="HY견고딕" pitchFamily="18" charset="-127"/>
                <a:ea typeface="HY견고딕" pitchFamily="18" charset="-127"/>
              </a:rPr>
              <a:t>상자 편집 가능</a:t>
            </a:r>
            <a:r>
              <a:rPr lang="en-US" altLang="ko-KR" sz="6334" b="1" dirty="0">
                <a:latin typeface="HY견고딕" pitchFamily="18" charset="-127"/>
                <a:ea typeface="HY견고딕" pitchFamily="18" charset="-127"/>
              </a:rPr>
              <a:t>)  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-US" altLang="ko-KR" sz="6334" b="1" dirty="0">
                <a:latin typeface="HY견고딕" pitchFamily="18" charset="-127"/>
                <a:ea typeface="HY견고딕" pitchFamily="18" charset="-127"/>
              </a:rPr>
              <a:t>* PPT </a:t>
            </a:r>
            <a:r>
              <a:rPr lang="ko-KR" altLang="en-US" sz="6334" b="1" dirty="0">
                <a:latin typeface="HY견고딕" pitchFamily="18" charset="-127"/>
                <a:ea typeface="HY견고딕" pitchFamily="18" charset="-127"/>
              </a:rPr>
              <a:t>전체 사이즈는 편집하지 마세요</a:t>
            </a:r>
            <a:r>
              <a:rPr lang="en-US" altLang="ko-KR" sz="6334" b="1" dirty="0">
                <a:latin typeface="HY견고딕" pitchFamily="18" charset="-127"/>
                <a:ea typeface="HY견고딕" pitchFamily="18" charset="-127"/>
              </a:rPr>
              <a:t>!</a:t>
            </a:r>
          </a:p>
        </p:txBody>
      </p:sp>
      <p:grpSp>
        <p:nvGrpSpPr>
          <p:cNvPr id="12" name="그룹 11"/>
          <p:cNvGrpSpPr/>
          <p:nvPr/>
        </p:nvGrpSpPr>
        <p:grpSpPr>
          <a:xfrm>
            <a:off x="7156515" y="2377763"/>
            <a:ext cx="9522855" cy="1709685"/>
            <a:chOff x="8176477" y="3823521"/>
            <a:chExt cx="9522855" cy="1709685"/>
          </a:xfrm>
        </p:grpSpPr>
        <p:grpSp>
          <p:nvGrpSpPr>
            <p:cNvPr id="181" name="Group 180"/>
            <p:cNvGrpSpPr/>
            <p:nvPr/>
          </p:nvGrpSpPr>
          <p:grpSpPr>
            <a:xfrm>
              <a:off x="8176477" y="3823521"/>
              <a:ext cx="3116880" cy="1709685"/>
              <a:chOff x="4086225" y="2428875"/>
              <a:chExt cx="4723219" cy="2590800"/>
            </a:xfrm>
          </p:grpSpPr>
          <p:pic>
            <p:nvPicPr>
              <p:cNvPr id="182" name="Picture 181" descr="no-photo-icon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086225" y="2428875"/>
                <a:ext cx="2901308" cy="2590800"/>
              </a:xfrm>
              <a:prstGeom prst="rect">
                <a:avLst/>
              </a:prstGeom>
            </p:spPr>
          </p:pic>
          <p:sp>
            <p:nvSpPr>
              <p:cNvPr id="186" name="TextBox 185"/>
              <p:cNvSpPr txBox="1"/>
              <p:nvPr/>
            </p:nvSpPr>
            <p:spPr>
              <a:xfrm>
                <a:off x="7538519" y="4181473"/>
                <a:ext cx="1270925" cy="5375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705" dirty="0" err="1"/>
                  <a:t>이메일</a:t>
                </a:r>
                <a:endParaRPr lang="en-US" sz="1705" dirty="0"/>
              </a:p>
            </p:txBody>
          </p:sp>
        </p:grpSp>
        <p:grpSp>
          <p:nvGrpSpPr>
            <p:cNvPr id="195" name="Group 194"/>
            <p:cNvGrpSpPr/>
            <p:nvPr/>
          </p:nvGrpSpPr>
          <p:grpSpPr>
            <a:xfrm>
              <a:off x="14540623" y="3823521"/>
              <a:ext cx="2936267" cy="1709685"/>
              <a:chOff x="3975827" y="2428875"/>
              <a:chExt cx="4449521" cy="2590800"/>
            </a:xfrm>
          </p:grpSpPr>
          <p:pic>
            <p:nvPicPr>
              <p:cNvPr id="196" name="Picture 195" descr="no-photo-icon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975827" y="2428875"/>
                <a:ext cx="2901308" cy="2590800"/>
              </a:xfrm>
              <a:prstGeom prst="rect">
                <a:avLst/>
              </a:prstGeom>
            </p:spPr>
          </p:pic>
          <p:sp>
            <p:nvSpPr>
              <p:cNvPr id="198" name="TextBox 197"/>
              <p:cNvSpPr txBox="1"/>
              <p:nvPr/>
            </p:nvSpPr>
            <p:spPr>
              <a:xfrm>
                <a:off x="7154424" y="4181473"/>
                <a:ext cx="1270924" cy="5375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ko-KR" altLang="en-US" sz="1705" dirty="0" err="1"/>
                  <a:t>이메일</a:t>
                </a:r>
                <a:endParaRPr lang="en-US" sz="1705" dirty="0"/>
              </a:p>
            </p:txBody>
          </p:sp>
        </p:grpSp>
        <p:sp>
          <p:nvSpPr>
            <p:cNvPr id="206" name="TextBox 205"/>
            <p:cNvSpPr txBox="1"/>
            <p:nvPr/>
          </p:nvSpPr>
          <p:spPr>
            <a:xfrm>
              <a:off x="10482696" y="3899850"/>
              <a:ext cx="620683" cy="354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5" dirty="0"/>
                <a:t>학번</a:t>
              </a:r>
              <a:endParaRPr lang="en-US" sz="1705" dirty="0"/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16650565" y="3873805"/>
              <a:ext cx="620683" cy="354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5" dirty="0"/>
                <a:t>학번</a:t>
              </a:r>
              <a:endParaRPr lang="en-US" sz="1705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0490458" y="4452984"/>
              <a:ext cx="1056700" cy="354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5" dirty="0"/>
                <a:t>학생이름</a:t>
              </a:r>
              <a:endParaRPr lang="en-US" sz="1705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6642632" y="4452984"/>
              <a:ext cx="1056700" cy="354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5" dirty="0"/>
                <a:t>학생이름</a:t>
              </a:r>
              <a:endParaRPr lang="en-US" sz="1705" dirty="0"/>
            </a:p>
          </p:txBody>
        </p:sp>
      </p:grpSp>
      <p:grpSp>
        <p:nvGrpSpPr>
          <p:cNvPr id="4" name="그룹 3"/>
          <p:cNvGrpSpPr/>
          <p:nvPr/>
        </p:nvGrpSpPr>
        <p:grpSpPr>
          <a:xfrm>
            <a:off x="627863" y="2377763"/>
            <a:ext cx="3857474" cy="1709685"/>
            <a:chOff x="509281" y="3823522"/>
            <a:chExt cx="3857474" cy="1709685"/>
          </a:xfrm>
        </p:grpSpPr>
        <p:sp>
          <p:nvSpPr>
            <p:cNvPr id="193" name="TextBox 192"/>
            <p:cNvSpPr txBox="1"/>
            <p:nvPr/>
          </p:nvSpPr>
          <p:spPr>
            <a:xfrm>
              <a:off x="2801603" y="4452984"/>
              <a:ext cx="1249060" cy="354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705" dirty="0"/>
                <a:t>Xxx </a:t>
              </a:r>
              <a:r>
                <a:rPr lang="ko-KR" altLang="en-US" sz="1705" dirty="0"/>
                <a:t>교수님</a:t>
              </a:r>
              <a:endParaRPr lang="en-US" sz="1705" dirty="0"/>
            </a:p>
          </p:txBody>
        </p:sp>
        <p:sp>
          <p:nvSpPr>
            <p:cNvPr id="205" name="TextBox 204"/>
            <p:cNvSpPr txBox="1"/>
            <p:nvPr/>
          </p:nvSpPr>
          <p:spPr>
            <a:xfrm>
              <a:off x="2808898" y="3899850"/>
              <a:ext cx="1056700" cy="354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5" dirty="0"/>
                <a:t>담당교수</a:t>
              </a:r>
              <a:endParaRPr lang="en-US" sz="1705" dirty="0"/>
            </a:p>
          </p:txBody>
        </p:sp>
        <p:pic>
          <p:nvPicPr>
            <p:cNvPr id="95" name="Picture 181" descr="no-photo-icon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281" y="3823522"/>
              <a:ext cx="1914589" cy="1709685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2797095" y="5006117"/>
              <a:ext cx="1569660" cy="3547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705" dirty="0"/>
                <a:t>교수님 </a:t>
              </a:r>
              <a:r>
                <a:rPr lang="ko-KR" altLang="en-US" sz="1705" dirty="0" err="1"/>
                <a:t>이메일</a:t>
              </a:r>
              <a:endParaRPr lang="en-US" sz="1705" dirty="0"/>
            </a:p>
          </p:txBody>
        </p:sp>
      </p:grpSp>
      <p:grpSp>
        <p:nvGrpSpPr>
          <p:cNvPr id="44" name="그룹 43"/>
          <p:cNvGrpSpPr/>
          <p:nvPr/>
        </p:nvGrpSpPr>
        <p:grpSpPr>
          <a:xfrm>
            <a:off x="12995500" y="28396406"/>
            <a:ext cx="8516712" cy="2085835"/>
            <a:chOff x="22494028" y="37158795"/>
            <a:chExt cx="9453296" cy="269598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440B0FC-E6EC-41E4-936D-8A085D8732FE}"/>
                </a:ext>
              </a:extLst>
            </p:cNvPr>
            <p:cNvSpPr txBox="1"/>
            <p:nvPr/>
          </p:nvSpPr>
          <p:spPr>
            <a:xfrm>
              <a:off x="26154295" y="37775652"/>
              <a:ext cx="5793029" cy="14285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dirty="0">
                  <a:latin typeface="나눔스퀘어_ac Bold" panose="020B0600000101010101" pitchFamily="50" charset="-127"/>
                  <a:ea typeface="나눔스퀘어_ac Bold" panose="020B0600000101010101" pitchFamily="50" charset="-127"/>
                </a:rPr>
                <a:t>홍익대학교</a:t>
              </a:r>
              <a:endParaRPr lang="en-US" altLang="ko-KR" dirty="0">
                <a:latin typeface="나눔스퀘어_ac Bold" panose="020B0600000101010101" pitchFamily="50" charset="-127"/>
                <a:ea typeface="나눔스퀘어_ac Bold" panose="020B0600000101010101" pitchFamily="50" charset="-127"/>
              </a:endParaRPr>
            </a:p>
            <a:p>
              <a:r>
                <a:rPr lang="ko-KR" altLang="en-US" sz="4000" b="1" dirty="0">
                  <a:solidFill>
                    <a:srgbClr val="679BCA"/>
                  </a:solidFill>
                  <a:latin typeface="나눔스퀘어_ac ExtraBold" panose="020B0600000101010101" pitchFamily="50" charset="-127"/>
                  <a:ea typeface="나눔스퀘어_ac ExtraBold" panose="020B0600000101010101" pitchFamily="50" charset="-127"/>
                </a:rPr>
                <a:t>소프트웨어융합학과</a:t>
              </a:r>
            </a:p>
          </p:txBody>
        </p:sp>
        <p:pic>
          <p:nvPicPr>
            <p:cNvPr id="46" name="그림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94028" y="37158795"/>
              <a:ext cx="4401465" cy="26959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4878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7188</TotalTime>
  <Words>44</Words>
  <Application>Microsoft Office PowerPoint</Application>
  <PresentationFormat>사용자 지정</PresentationFormat>
  <Paragraphs>22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HY견고딕</vt:lpstr>
      <vt:lpstr>HY나무B</vt:lpstr>
      <vt:lpstr>나눔스퀘어_ac Bold</vt:lpstr>
      <vt:lpstr>나눔스퀘어_ac ExtraBold</vt:lpstr>
      <vt:lpstr>맑은 고딕</vt:lpstr>
      <vt:lpstr>Arial</vt:lpstr>
      <vt:lpstr>Wingdings</vt:lpstr>
      <vt:lpstr>Office 테마</vt:lpstr>
      <vt:lpstr>PowerPoint 프레젠테이션</vt:lpstr>
    </vt:vector>
  </TitlesOfParts>
  <Company>Black Edition SP3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정진우</dc:creator>
  <cp:lastModifiedBy>i5-7500</cp:lastModifiedBy>
  <cp:revision>587</cp:revision>
  <cp:lastPrinted>2011-08-10T06:15:20Z</cp:lastPrinted>
  <dcterms:created xsi:type="dcterms:W3CDTF">2010-05-10T06:17:23Z</dcterms:created>
  <dcterms:modified xsi:type="dcterms:W3CDTF">2023-10-20T03:55:18Z</dcterms:modified>
</cp:coreProperties>
</file>