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6" r:id="rId2"/>
  </p:sldIdLst>
  <p:sldSz cx="21383625" cy="30275213"/>
  <p:notesSz cx="6797675" cy="9874250"/>
  <p:defaultTextStyle>
    <a:defPPr>
      <a:defRPr lang="ko-KR"/>
    </a:defPPr>
    <a:lvl1pPr marL="0" algn="l" defTabSz="1323492" rtl="0" eaLnBrk="1" latinLnBrk="1" hangingPunct="1">
      <a:defRPr sz="2582" kern="1200">
        <a:solidFill>
          <a:schemeClr val="tx1"/>
        </a:solidFill>
        <a:latin typeface="+mn-lt"/>
        <a:ea typeface="+mn-ea"/>
        <a:cs typeface="+mn-cs"/>
      </a:defRPr>
    </a:lvl1pPr>
    <a:lvl2pPr marL="661746" algn="l" defTabSz="1323492" rtl="0" eaLnBrk="1" latinLnBrk="1" hangingPunct="1">
      <a:defRPr sz="2582" kern="1200">
        <a:solidFill>
          <a:schemeClr val="tx1"/>
        </a:solidFill>
        <a:latin typeface="+mn-lt"/>
        <a:ea typeface="+mn-ea"/>
        <a:cs typeface="+mn-cs"/>
      </a:defRPr>
    </a:lvl2pPr>
    <a:lvl3pPr marL="1323492" algn="l" defTabSz="1323492" rtl="0" eaLnBrk="1" latinLnBrk="1" hangingPunct="1">
      <a:defRPr sz="2582" kern="1200">
        <a:solidFill>
          <a:schemeClr val="tx1"/>
        </a:solidFill>
        <a:latin typeface="+mn-lt"/>
        <a:ea typeface="+mn-ea"/>
        <a:cs typeface="+mn-cs"/>
      </a:defRPr>
    </a:lvl3pPr>
    <a:lvl4pPr marL="1985237" algn="l" defTabSz="1323492" rtl="0" eaLnBrk="1" latinLnBrk="1" hangingPunct="1">
      <a:defRPr sz="2582" kern="1200">
        <a:solidFill>
          <a:schemeClr val="tx1"/>
        </a:solidFill>
        <a:latin typeface="+mn-lt"/>
        <a:ea typeface="+mn-ea"/>
        <a:cs typeface="+mn-cs"/>
      </a:defRPr>
    </a:lvl4pPr>
    <a:lvl5pPr marL="2646983" algn="l" defTabSz="1323492" rtl="0" eaLnBrk="1" latinLnBrk="1" hangingPunct="1">
      <a:defRPr sz="2582" kern="1200">
        <a:solidFill>
          <a:schemeClr val="tx1"/>
        </a:solidFill>
        <a:latin typeface="+mn-lt"/>
        <a:ea typeface="+mn-ea"/>
        <a:cs typeface="+mn-cs"/>
      </a:defRPr>
    </a:lvl5pPr>
    <a:lvl6pPr marL="3308729" algn="l" defTabSz="1323492" rtl="0" eaLnBrk="1" latinLnBrk="1" hangingPunct="1">
      <a:defRPr sz="2582" kern="1200">
        <a:solidFill>
          <a:schemeClr val="tx1"/>
        </a:solidFill>
        <a:latin typeface="+mn-lt"/>
        <a:ea typeface="+mn-ea"/>
        <a:cs typeface="+mn-cs"/>
      </a:defRPr>
    </a:lvl6pPr>
    <a:lvl7pPr marL="3970476" algn="l" defTabSz="1323492" rtl="0" eaLnBrk="1" latinLnBrk="1" hangingPunct="1">
      <a:defRPr sz="2582" kern="1200">
        <a:solidFill>
          <a:schemeClr val="tx1"/>
        </a:solidFill>
        <a:latin typeface="+mn-lt"/>
        <a:ea typeface="+mn-ea"/>
        <a:cs typeface="+mn-cs"/>
      </a:defRPr>
    </a:lvl7pPr>
    <a:lvl8pPr marL="4632222" algn="l" defTabSz="1323492" rtl="0" eaLnBrk="1" latinLnBrk="1" hangingPunct="1">
      <a:defRPr sz="2582" kern="1200">
        <a:solidFill>
          <a:schemeClr val="tx1"/>
        </a:solidFill>
        <a:latin typeface="+mn-lt"/>
        <a:ea typeface="+mn-ea"/>
        <a:cs typeface="+mn-cs"/>
      </a:defRPr>
    </a:lvl8pPr>
    <a:lvl9pPr marL="5293967" algn="l" defTabSz="1323492" rtl="0" eaLnBrk="1" latinLnBrk="1" hangingPunct="1">
      <a:defRPr sz="258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530" userDrawn="1">
          <p15:clr>
            <a:srgbClr val="A4A3A4"/>
          </p15:clr>
        </p15:guide>
        <p15:guide id="2" orient="horz" pos="1838" userDrawn="1">
          <p15:clr>
            <a:srgbClr val="A4A3A4"/>
          </p15:clr>
        </p15:guide>
        <p15:guide id="3" orient="horz" pos="11105" userDrawn="1">
          <p15:clr>
            <a:srgbClr val="A4A3A4"/>
          </p15:clr>
        </p15:guide>
        <p15:guide id="4" orient="horz" pos="11681" userDrawn="1">
          <p15:clr>
            <a:srgbClr val="A4A3A4"/>
          </p15:clr>
        </p15:guide>
        <p15:guide id="5" orient="horz" pos="12888" userDrawn="1">
          <p15:clr>
            <a:srgbClr val="A4A3A4"/>
          </p15:clr>
        </p15:guide>
        <p15:guide id="6" orient="horz" pos="8946" userDrawn="1">
          <p15:clr>
            <a:srgbClr val="A4A3A4"/>
          </p15:clr>
        </p15:guide>
        <p15:guide id="7" pos="269" userDrawn="1">
          <p15:clr>
            <a:srgbClr val="A4A3A4"/>
          </p15:clr>
        </p15:guide>
        <p15:guide id="8" pos="13455" userDrawn="1">
          <p15:clr>
            <a:srgbClr val="A4A3A4"/>
          </p15:clr>
        </p15:guide>
        <p15:guide id="9" pos="3682" userDrawn="1">
          <p15:clr>
            <a:srgbClr val="A4A3A4"/>
          </p15:clr>
        </p15:guide>
        <p15:guide id="10" pos="538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E5"/>
    <a:srgbClr val="FFFFCC"/>
    <a:srgbClr val="00FF00"/>
    <a:srgbClr val="FBD15B"/>
    <a:srgbClr val="F96BE5"/>
    <a:srgbClr val="F1BE73"/>
    <a:srgbClr val="81F76D"/>
    <a:srgbClr val="FA5C5C"/>
    <a:srgbClr val="CCEC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3" autoAdjust="0"/>
    <p:restoredTop sz="93356" autoAdjust="0"/>
  </p:normalViewPr>
  <p:slideViewPr>
    <p:cSldViewPr showGuides="1">
      <p:cViewPr varScale="1">
        <p:scale>
          <a:sx n="18" d="100"/>
          <a:sy n="18" d="100"/>
        </p:scale>
        <p:origin x="2238" y="48"/>
      </p:cViewPr>
      <p:guideLst>
        <p:guide orient="horz" pos="8530"/>
        <p:guide orient="horz" pos="1838"/>
        <p:guide orient="horz" pos="11105"/>
        <p:guide orient="horz" pos="11681"/>
        <p:guide orient="horz" pos="12888"/>
        <p:guide orient="horz" pos="8946"/>
        <p:guide pos="269"/>
        <p:guide pos="13455"/>
        <p:guide pos="3682"/>
        <p:guide pos="538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CF4EDD-2C4D-4493-AC74-27C7035B45ED}" type="datetimeFigureOut">
              <a:rPr lang="ko-KR" altLang="en-US" smtClean="0"/>
              <a:t>2023-10-20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ko-KR" altLang="en-US"/>
              <a:t>컴퓨터정보통신공학과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5E498C-722E-46BB-B1E9-1495746132E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042520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FD569-1210-4849-995F-FF8EF38D20CF}" type="datetimeFigureOut">
              <a:rPr lang="ko-KR" altLang="en-US" smtClean="0"/>
              <a:pPr/>
              <a:t>2023-10-20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090738" y="741363"/>
            <a:ext cx="261620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ko-KR" altLang="en-US"/>
              <a:t>컴퓨터정보통신공학과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D803B1-C978-4378-B7DF-B8617AAB290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757503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655797" rtl="0" eaLnBrk="1" latinLnBrk="1" hangingPunct="1">
      <a:defRPr sz="861" kern="1200">
        <a:solidFill>
          <a:schemeClr val="tx1"/>
        </a:solidFill>
        <a:latin typeface="+mn-lt"/>
        <a:ea typeface="+mn-ea"/>
        <a:cs typeface="+mn-cs"/>
      </a:defRPr>
    </a:lvl1pPr>
    <a:lvl2pPr marL="327899" algn="l" defTabSz="655797" rtl="0" eaLnBrk="1" latinLnBrk="1" hangingPunct="1">
      <a:defRPr sz="861" kern="1200">
        <a:solidFill>
          <a:schemeClr val="tx1"/>
        </a:solidFill>
        <a:latin typeface="+mn-lt"/>
        <a:ea typeface="+mn-ea"/>
        <a:cs typeface="+mn-cs"/>
      </a:defRPr>
    </a:lvl2pPr>
    <a:lvl3pPr marL="655797" algn="l" defTabSz="655797" rtl="0" eaLnBrk="1" latinLnBrk="1" hangingPunct="1">
      <a:defRPr sz="861" kern="1200">
        <a:solidFill>
          <a:schemeClr val="tx1"/>
        </a:solidFill>
        <a:latin typeface="+mn-lt"/>
        <a:ea typeface="+mn-ea"/>
        <a:cs typeface="+mn-cs"/>
      </a:defRPr>
    </a:lvl3pPr>
    <a:lvl4pPr marL="983696" algn="l" defTabSz="655797" rtl="0" eaLnBrk="1" latinLnBrk="1" hangingPunct="1">
      <a:defRPr sz="861" kern="1200">
        <a:solidFill>
          <a:schemeClr val="tx1"/>
        </a:solidFill>
        <a:latin typeface="+mn-lt"/>
        <a:ea typeface="+mn-ea"/>
        <a:cs typeface="+mn-cs"/>
      </a:defRPr>
    </a:lvl4pPr>
    <a:lvl5pPr marL="1311594" algn="l" defTabSz="655797" rtl="0" eaLnBrk="1" latinLnBrk="1" hangingPunct="1">
      <a:defRPr sz="861" kern="1200">
        <a:solidFill>
          <a:schemeClr val="tx1"/>
        </a:solidFill>
        <a:latin typeface="+mn-lt"/>
        <a:ea typeface="+mn-ea"/>
        <a:cs typeface="+mn-cs"/>
      </a:defRPr>
    </a:lvl5pPr>
    <a:lvl6pPr marL="1639493" algn="l" defTabSz="655797" rtl="0" eaLnBrk="1" latinLnBrk="1" hangingPunct="1">
      <a:defRPr sz="861" kern="1200">
        <a:solidFill>
          <a:schemeClr val="tx1"/>
        </a:solidFill>
        <a:latin typeface="+mn-lt"/>
        <a:ea typeface="+mn-ea"/>
        <a:cs typeface="+mn-cs"/>
      </a:defRPr>
    </a:lvl6pPr>
    <a:lvl7pPr marL="1967391" algn="l" defTabSz="655797" rtl="0" eaLnBrk="1" latinLnBrk="1" hangingPunct="1">
      <a:defRPr sz="861" kern="1200">
        <a:solidFill>
          <a:schemeClr val="tx1"/>
        </a:solidFill>
        <a:latin typeface="+mn-lt"/>
        <a:ea typeface="+mn-ea"/>
        <a:cs typeface="+mn-cs"/>
      </a:defRPr>
    </a:lvl7pPr>
    <a:lvl8pPr marL="2295290" algn="l" defTabSz="655797" rtl="0" eaLnBrk="1" latinLnBrk="1" hangingPunct="1">
      <a:defRPr sz="861" kern="1200">
        <a:solidFill>
          <a:schemeClr val="tx1"/>
        </a:solidFill>
        <a:latin typeface="+mn-lt"/>
        <a:ea typeface="+mn-ea"/>
        <a:cs typeface="+mn-cs"/>
      </a:defRPr>
    </a:lvl8pPr>
    <a:lvl9pPr marL="2623188" algn="l" defTabSz="655797" rtl="0" eaLnBrk="1" latinLnBrk="1" hangingPunct="1">
      <a:defRPr sz="86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2090738" y="741363"/>
            <a:ext cx="2616200" cy="370205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297333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03773" y="9404943"/>
            <a:ext cx="18176082" cy="6489548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07545" y="17155955"/>
            <a:ext cx="14968538" cy="77369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8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6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22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1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64DAB-CD1E-41E0-842D-9230C41037D7}" type="datetime1">
              <a:rPr lang="ko-KR" altLang="en-US" smtClean="0"/>
              <a:t>2023-10-20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컴퓨터정보통신공학과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77069-F540-4C6C-8DDC-95013558A396}" type="datetime1">
              <a:rPr lang="ko-KR" altLang="en-US" smtClean="0"/>
              <a:t>2023-10-20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컴퓨터정보통신공학과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0379972" y="5094932"/>
            <a:ext cx="3218684" cy="108493186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716502" y="5094932"/>
            <a:ext cx="9307075" cy="108493186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24D8-3F63-4413-B529-55578D847D14}" type="datetime1">
              <a:rPr lang="ko-KR" altLang="en-US" smtClean="0"/>
              <a:t>2023-10-20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컴퓨터정보통신공학과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28D33-27CA-4482-80E7-0369AF48754D}" type="datetime1">
              <a:rPr lang="ko-KR" altLang="en-US" smtClean="0"/>
              <a:t>2023-10-20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컴퓨터정보통신공학과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89158" y="19454630"/>
            <a:ext cx="18176082" cy="6012994"/>
          </a:xfrm>
        </p:spPr>
        <p:txBody>
          <a:bodyPr anchor="t"/>
          <a:lstStyle>
            <a:lvl1pPr algn="l">
              <a:defRPr sz="5345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89158" y="12831929"/>
            <a:ext cx="18176082" cy="6622701"/>
          </a:xfrm>
        </p:spPr>
        <p:txBody>
          <a:bodyPr anchor="b"/>
          <a:lstStyle>
            <a:lvl1pPr marL="0" indent="0">
              <a:buNone/>
              <a:defRPr sz="2640">
                <a:solidFill>
                  <a:schemeClr val="tx1">
                    <a:tint val="75000"/>
                  </a:schemeClr>
                </a:solidFill>
              </a:defRPr>
            </a:lvl1pPr>
            <a:lvl2pPr marL="608886" indent="0">
              <a:buNone/>
              <a:defRPr sz="2376">
                <a:solidFill>
                  <a:schemeClr val="tx1">
                    <a:tint val="75000"/>
                  </a:schemeClr>
                </a:solidFill>
              </a:defRPr>
            </a:lvl2pPr>
            <a:lvl3pPr marL="1217772" indent="0">
              <a:buNone/>
              <a:defRPr sz="2112">
                <a:solidFill>
                  <a:schemeClr val="tx1">
                    <a:tint val="75000"/>
                  </a:schemeClr>
                </a:solidFill>
              </a:defRPr>
            </a:lvl3pPr>
            <a:lvl4pPr marL="1826658" indent="0">
              <a:buNone/>
              <a:defRPr sz="1914">
                <a:solidFill>
                  <a:schemeClr val="tx1">
                    <a:tint val="75000"/>
                  </a:schemeClr>
                </a:solidFill>
              </a:defRPr>
            </a:lvl4pPr>
            <a:lvl5pPr marL="2435544" indent="0">
              <a:buNone/>
              <a:defRPr sz="1914">
                <a:solidFill>
                  <a:schemeClr val="tx1">
                    <a:tint val="75000"/>
                  </a:schemeClr>
                </a:solidFill>
              </a:defRPr>
            </a:lvl5pPr>
            <a:lvl6pPr marL="3044431" indent="0">
              <a:buNone/>
              <a:defRPr sz="1914">
                <a:solidFill>
                  <a:schemeClr val="tx1">
                    <a:tint val="75000"/>
                  </a:schemeClr>
                </a:solidFill>
              </a:defRPr>
            </a:lvl6pPr>
            <a:lvl7pPr marL="3653317" indent="0">
              <a:buNone/>
              <a:defRPr sz="1914">
                <a:solidFill>
                  <a:schemeClr val="tx1">
                    <a:tint val="75000"/>
                  </a:schemeClr>
                </a:solidFill>
              </a:defRPr>
            </a:lvl7pPr>
            <a:lvl8pPr marL="4262203" indent="0">
              <a:buNone/>
              <a:defRPr sz="1914">
                <a:solidFill>
                  <a:schemeClr val="tx1">
                    <a:tint val="75000"/>
                  </a:schemeClr>
                </a:solidFill>
              </a:defRPr>
            </a:lvl8pPr>
            <a:lvl9pPr marL="4871089" indent="0">
              <a:buNone/>
              <a:defRPr sz="191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C5EAF-F304-47C6-AFA2-AB0E5909B5B2}" type="datetime1">
              <a:rPr lang="ko-KR" altLang="en-US" smtClean="0"/>
              <a:t>2023-10-20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컴퓨터정보통신공학과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716505" y="29672515"/>
            <a:ext cx="6262876" cy="83915602"/>
          </a:xfrm>
        </p:spPr>
        <p:txBody>
          <a:bodyPr/>
          <a:lstStyle>
            <a:lvl1pPr>
              <a:defRPr sz="3695"/>
            </a:lvl1pPr>
            <a:lvl2pPr>
              <a:defRPr sz="3168"/>
            </a:lvl2pPr>
            <a:lvl3pPr>
              <a:defRPr sz="2640"/>
            </a:lvl3pPr>
            <a:lvl4pPr>
              <a:defRPr sz="2376"/>
            </a:lvl4pPr>
            <a:lvl5pPr>
              <a:defRPr sz="2376"/>
            </a:lvl5pPr>
            <a:lvl6pPr>
              <a:defRPr sz="2376"/>
            </a:lvl6pPr>
            <a:lvl7pPr>
              <a:defRPr sz="2376"/>
            </a:lvl7pPr>
            <a:lvl8pPr>
              <a:defRPr sz="2376"/>
            </a:lvl8pPr>
            <a:lvl9pPr>
              <a:defRPr sz="2376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7335774" y="29672515"/>
            <a:ext cx="6262880" cy="83915602"/>
          </a:xfrm>
        </p:spPr>
        <p:txBody>
          <a:bodyPr/>
          <a:lstStyle>
            <a:lvl1pPr>
              <a:defRPr sz="3695"/>
            </a:lvl1pPr>
            <a:lvl2pPr>
              <a:defRPr sz="3168"/>
            </a:lvl2pPr>
            <a:lvl3pPr>
              <a:defRPr sz="2640"/>
            </a:lvl3pPr>
            <a:lvl4pPr>
              <a:defRPr sz="2376"/>
            </a:lvl4pPr>
            <a:lvl5pPr>
              <a:defRPr sz="2376"/>
            </a:lvl5pPr>
            <a:lvl6pPr>
              <a:defRPr sz="2376"/>
            </a:lvl6pPr>
            <a:lvl7pPr>
              <a:defRPr sz="2376"/>
            </a:lvl7pPr>
            <a:lvl8pPr>
              <a:defRPr sz="2376"/>
            </a:lvl8pPr>
            <a:lvl9pPr>
              <a:defRPr sz="2376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35848-586E-41A5-9E40-7BD568C5A39A}" type="datetime1">
              <a:rPr lang="ko-KR" altLang="en-US" smtClean="0"/>
              <a:t>2023-10-20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컴퓨터정보통신공학과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69182" y="1212414"/>
            <a:ext cx="19245263" cy="5045869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69184" y="6776888"/>
            <a:ext cx="9448147" cy="2824282"/>
          </a:xfrm>
        </p:spPr>
        <p:txBody>
          <a:bodyPr anchor="b"/>
          <a:lstStyle>
            <a:lvl1pPr marL="0" indent="0">
              <a:buNone/>
              <a:defRPr sz="3168" b="1"/>
            </a:lvl1pPr>
            <a:lvl2pPr marL="608886" indent="0">
              <a:buNone/>
              <a:defRPr sz="2640" b="1"/>
            </a:lvl2pPr>
            <a:lvl3pPr marL="1217772" indent="0">
              <a:buNone/>
              <a:defRPr sz="2376" b="1"/>
            </a:lvl3pPr>
            <a:lvl4pPr marL="1826658" indent="0">
              <a:buNone/>
              <a:defRPr sz="2112" b="1"/>
            </a:lvl4pPr>
            <a:lvl5pPr marL="2435544" indent="0">
              <a:buNone/>
              <a:defRPr sz="2112" b="1"/>
            </a:lvl5pPr>
            <a:lvl6pPr marL="3044431" indent="0">
              <a:buNone/>
              <a:defRPr sz="2112" b="1"/>
            </a:lvl6pPr>
            <a:lvl7pPr marL="3653317" indent="0">
              <a:buNone/>
              <a:defRPr sz="2112" b="1"/>
            </a:lvl7pPr>
            <a:lvl8pPr marL="4262203" indent="0">
              <a:buNone/>
              <a:defRPr sz="2112" b="1"/>
            </a:lvl8pPr>
            <a:lvl9pPr marL="4871089" indent="0">
              <a:buNone/>
              <a:defRPr sz="2112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69184" y="9601169"/>
            <a:ext cx="9448147" cy="17443291"/>
          </a:xfrm>
        </p:spPr>
        <p:txBody>
          <a:bodyPr/>
          <a:lstStyle>
            <a:lvl1pPr>
              <a:defRPr sz="3168"/>
            </a:lvl1pPr>
            <a:lvl2pPr>
              <a:defRPr sz="2640"/>
            </a:lvl2pPr>
            <a:lvl3pPr>
              <a:defRPr sz="2376"/>
            </a:lvl3pPr>
            <a:lvl4pPr>
              <a:defRPr sz="2112"/>
            </a:lvl4pPr>
            <a:lvl5pPr>
              <a:defRPr sz="2112"/>
            </a:lvl5pPr>
            <a:lvl6pPr>
              <a:defRPr sz="2112"/>
            </a:lvl6pPr>
            <a:lvl7pPr>
              <a:defRPr sz="2112"/>
            </a:lvl7pPr>
            <a:lvl8pPr>
              <a:defRPr sz="2112"/>
            </a:lvl8pPr>
            <a:lvl9pPr>
              <a:defRPr sz="2112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862585" y="6776888"/>
            <a:ext cx="9451860" cy="2824282"/>
          </a:xfrm>
        </p:spPr>
        <p:txBody>
          <a:bodyPr anchor="b"/>
          <a:lstStyle>
            <a:lvl1pPr marL="0" indent="0">
              <a:buNone/>
              <a:defRPr sz="3168" b="1"/>
            </a:lvl1pPr>
            <a:lvl2pPr marL="608886" indent="0">
              <a:buNone/>
              <a:defRPr sz="2640" b="1"/>
            </a:lvl2pPr>
            <a:lvl3pPr marL="1217772" indent="0">
              <a:buNone/>
              <a:defRPr sz="2376" b="1"/>
            </a:lvl3pPr>
            <a:lvl4pPr marL="1826658" indent="0">
              <a:buNone/>
              <a:defRPr sz="2112" b="1"/>
            </a:lvl4pPr>
            <a:lvl5pPr marL="2435544" indent="0">
              <a:buNone/>
              <a:defRPr sz="2112" b="1"/>
            </a:lvl5pPr>
            <a:lvl6pPr marL="3044431" indent="0">
              <a:buNone/>
              <a:defRPr sz="2112" b="1"/>
            </a:lvl6pPr>
            <a:lvl7pPr marL="3653317" indent="0">
              <a:buNone/>
              <a:defRPr sz="2112" b="1"/>
            </a:lvl7pPr>
            <a:lvl8pPr marL="4262203" indent="0">
              <a:buNone/>
              <a:defRPr sz="2112" b="1"/>
            </a:lvl8pPr>
            <a:lvl9pPr marL="4871089" indent="0">
              <a:buNone/>
              <a:defRPr sz="2112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862585" y="9601169"/>
            <a:ext cx="9451860" cy="17443291"/>
          </a:xfrm>
        </p:spPr>
        <p:txBody>
          <a:bodyPr/>
          <a:lstStyle>
            <a:lvl1pPr>
              <a:defRPr sz="3168"/>
            </a:lvl1pPr>
            <a:lvl2pPr>
              <a:defRPr sz="2640"/>
            </a:lvl2pPr>
            <a:lvl3pPr>
              <a:defRPr sz="2376"/>
            </a:lvl3pPr>
            <a:lvl4pPr>
              <a:defRPr sz="2112"/>
            </a:lvl4pPr>
            <a:lvl5pPr>
              <a:defRPr sz="2112"/>
            </a:lvl5pPr>
            <a:lvl6pPr>
              <a:defRPr sz="2112"/>
            </a:lvl6pPr>
            <a:lvl7pPr>
              <a:defRPr sz="2112"/>
            </a:lvl7pPr>
            <a:lvl8pPr>
              <a:defRPr sz="2112"/>
            </a:lvl8pPr>
            <a:lvl9pPr>
              <a:defRPr sz="2112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E2C6B-C5B5-4886-8B5D-4B5EA7A7CB74}" type="datetime1">
              <a:rPr lang="ko-KR" altLang="en-US" smtClean="0"/>
              <a:t>2023-10-20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컴퓨터정보통신공학과</a:t>
            </a: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2F953E-CDCE-487B-B979-4B0333F558FD}" type="datetime1">
              <a:rPr lang="ko-KR" altLang="en-US" smtClean="0"/>
              <a:t>2023-10-20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컴퓨터정보통신공학과</a:t>
            </a: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C6E95-3D34-430C-BE6E-CAAE4A96B5DC}" type="datetime1">
              <a:rPr lang="ko-KR" altLang="en-US" smtClean="0"/>
              <a:t>2023-10-20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컴퓨터정보통신공학과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69186" y="1205403"/>
            <a:ext cx="7035064" cy="5129967"/>
          </a:xfrm>
        </p:spPr>
        <p:txBody>
          <a:bodyPr anchor="b"/>
          <a:lstStyle>
            <a:lvl1pPr algn="l">
              <a:defRPr sz="264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60404" y="1205404"/>
            <a:ext cx="11954042" cy="25839056"/>
          </a:xfrm>
        </p:spPr>
        <p:txBody>
          <a:bodyPr/>
          <a:lstStyle>
            <a:lvl1pPr>
              <a:defRPr sz="4289"/>
            </a:lvl1pPr>
            <a:lvl2pPr>
              <a:defRPr sz="3695"/>
            </a:lvl2pPr>
            <a:lvl3pPr>
              <a:defRPr sz="3168"/>
            </a:lvl3pPr>
            <a:lvl4pPr>
              <a:defRPr sz="2640"/>
            </a:lvl4pPr>
            <a:lvl5pPr>
              <a:defRPr sz="2640"/>
            </a:lvl5pPr>
            <a:lvl6pPr>
              <a:defRPr sz="2640"/>
            </a:lvl6pPr>
            <a:lvl7pPr>
              <a:defRPr sz="2640"/>
            </a:lvl7pPr>
            <a:lvl8pPr>
              <a:defRPr sz="2640"/>
            </a:lvl8pPr>
            <a:lvl9pPr>
              <a:defRPr sz="264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69186" y="6335373"/>
            <a:ext cx="7035064" cy="20709089"/>
          </a:xfrm>
        </p:spPr>
        <p:txBody>
          <a:bodyPr/>
          <a:lstStyle>
            <a:lvl1pPr marL="0" indent="0">
              <a:buNone/>
              <a:defRPr sz="1914"/>
            </a:lvl1pPr>
            <a:lvl2pPr marL="608886" indent="0">
              <a:buNone/>
              <a:defRPr sz="1584"/>
            </a:lvl2pPr>
            <a:lvl3pPr marL="1217772" indent="0">
              <a:buNone/>
              <a:defRPr sz="1320"/>
            </a:lvl3pPr>
            <a:lvl4pPr marL="1826658" indent="0">
              <a:buNone/>
              <a:defRPr sz="1254"/>
            </a:lvl4pPr>
            <a:lvl5pPr marL="2435544" indent="0">
              <a:buNone/>
              <a:defRPr sz="1254"/>
            </a:lvl5pPr>
            <a:lvl6pPr marL="3044431" indent="0">
              <a:buNone/>
              <a:defRPr sz="1254"/>
            </a:lvl6pPr>
            <a:lvl7pPr marL="3653317" indent="0">
              <a:buNone/>
              <a:defRPr sz="1254"/>
            </a:lvl7pPr>
            <a:lvl8pPr marL="4262203" indent="0">
              <a:buNone/>
              <a:defRPr sz="1254"/>
            </a:lvl8pPr>
            <a:lvl9pPr marL="4871089" indent="0">
              <a:buNone/>
              <a:defRPr sz="1254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163B2-FAFE-4CAF-A93E-7FE3BD298D18}" type="datetime1">
              <a:rPr lang="ko-KR" altLang="en-US" smtClean="0"/>
              <a:t>2023-10-20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컴퓨터정보통신공학과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191340" y="21192649"/>
            <a:ext cx="12830175" cy="2501912"/>
          </a:xfrm>
        </p:spPr>
        <p:txBody>
          <a:bodyPr anchor="b"/>
          <a:lstStyle>
            <a:lvl1pPr algn="l">
              <a:defRPr sz="264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191340" y="2705147"/>
            <a:ext cx="12830175" cy="18165128"/>
          </a:xfrm>
        </p:spPr>
        <p:txBody>
          <a:bodyPr/>
          <a:lstStyle>
            <a:lvl1pPr marL="0" indent="0">
              <a:buNone/>
              <a:defRPr sz="4289"/>
            </a:lvl1pPr>
            <a:lvl2pPr marL="608886" indent="0">
              <a:buNone/>
              <a:defRPr sz="3695"/>
            </a:lvl2pPr>
            <a:lvl3pPr marL="1217772" indent="0">
              <a:buNone/>
              <a:defRPr sz="3168"/>
            </a:lvl3pPr>
            <a:lvl4pPr marL="1826658" indent="0">
              <a:buNone/>
              <a:defRPr sz="2640"/>
            </a:lvl4pPr>
            <a:lvl5pPr marL="2435544" indent="0">
              <a:buNone/>
              <a:defRPr sz="2640"/>
            </a:lvl5pPr>
            <a:lvl6pPr marL="3044431" indent="0">
              <a:buNone/>
              <a:defRPr sz="2640"/>
            </a:lvl6pPr>
            <a:lvl7pPr marL="3653317" indent="0">
              <a:buNone/>
              <a:defRPr sz="2640"/>
            </a:lvl7pPr>
            <a:lvl8pPr marL="4262203" indent="0">
              <a:buNone/>
              <a:defRPr sz="2640"/>
            </a:lvl8pPr>
            <a:lvl9pPr marL="4871089" indent="0">
              <a:buNone/>
              <a:defRPr sz="264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191340" y="23694562"/>
            <a:ext cx="12830175" cy="3553130"/>
          </a:xfrm>
        </p:spPr>
        <p:txBody>
          <a:bodyPr/>
          <a:lstStyle>
            <a:lvl1pPr marL="0" indent="0">
              <a:buNone/>
              <a:defRPr sz="1914"/>
            </a:lvl1pPr>
            <a:lvl2pPr marL="608886" indent="0">
              <a:buNone/>
              <a:defRPr sz="1584"/>
            </a:lvl2pPr>
            <a:lvl3pPr marL="1217772" indent="0">
              <a:buNone/>
              <a:defRPr sz="1320"/>
            </a:lvl3pPr>
            <a:lvl4pPr marL="1826658" indent="0">
              <a:buNone/>
              <a:defRPr sz="1254"/>
            </a:lvl4pPr>
            <a:lvl5pPr marL="2435544" indent="0">
              <a:buNone/>
              <a:defRPr sz="1254"/>
            </a:lvl5pPr>
            <a:lvl6pPr marL="3044431" indent="0">
              <a:buNone/>
              <a:defRPr sz="1254"/>
            </a:lvl6pPr>
            <a:lvl7pPr marL="3653317" indent="0">
              <a:buNone/>
              <a:defRPr sz="1254"/>
            </a:lvl7pPr>
            <a:lvl8pPr marL="4262203" indent="0">
              <a:buNone/>
              <a:defRPr sz="1254"/>
            </a:lvl8pPr>
            <a:lvl9pPr marL="4871089" indent="0">
              <a:buNone/>
              <a:defRPr sz="1254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EDF2D-CCA2-412C-BCFF-454B3FA6BE32}" type="datetime1">
              <a:rPr lang="ko-KR" altLang="en-US" smtClean="0"/>
              <a:t>2023-10-20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ko-KR" altLang="en-US"/>
              <a:t>컴퓨터정보통신공학과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1069182" y="1212414"/>
            <a:ext cx="19245263" cy="5045869"/>
          </a:xfrm>
          <a:prstGeom prst="rect">
            <a:avLst/>
          </a:prstGeom>
        </p:spPr>
        <p:txBody>
          <a:bodyPr vert="horz" lIns="184539" tIns="92270" rIns="184539" bIns="9227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69182" y="7064220"/>
            <a:ext cx="19245263" cy="19980242"/>
          </a:xfrm>
          <a:prstGeom prst="rect">
            <a:avLst/>
          </a:prstGeom>
        </p:spPr>
        <p:txBody>
          <a:bodyPr vert="horz" lIns="184539" tIns="92270" rIns="184539" bIns="9227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1069184" y="28060642"/>
            <a:ext cx="4989514" cy="1611875"/>
          </a:xfrm>
          <a:prstGeom prst="rect">
            <a:avLst/>
          </a:prstGeom>
        </p:spPr>
        <p:txBody>
          <a:bodyPr vert="horz" lIns="184539" tIns="92270" rIns="184539" bIns="92270" rtlCol="0" anchor="ctr"/>
          <a:lstStyle>
            <a:lvl1pPr algn="l">
              <a:defRPr sz="15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7E216-1706-4BEA-8637-CB094D572A55}" type="datetime1">
              <a:rPr lang="ko-KR" altLang="en-US" smtClean="0"/>
              <a:t>2023-10-20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7306077" y="28060642"/>
            <a:ext cx="6771480" cy="1611875"/>
          </a:xfrm>
          <a:prstGeom prst="rect">
            <a:avLst/>
          </a:prstGeom>
        </p:spPr>
        <p:txBody>
          <a:bodyPr vert="horz" lIns="184539" tIns="92270" rIns="184539" bIns="92270" rtlCol="0" anchor="ctr"/>
          <a:lstStyle>
            <a:lvl1pPr algn="ctr">
              <a:defRPr sz="15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ko-KR" altLang="en-US"/>
              <a:t>컴퓨터정보통신공학과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15324932" y="28060642"/>
            <a:ext cx="4989514" cy="1611875"/>
          </a:xfrm>
          <a:prstGeom prst="rect">
            <a:avLst/>
          </a:prstGeom>
        </p:spPr>
        <p:txBody>
          <a:bodyPr vert="horz" lIns="184539" tIns="92270" rIns="184539" bIns="92270" rtlCol="0" anchor="ctr"/>
          <a:lstStyle>
            <a:lvl1pPr algn="r">
              <a:defRPr sz="15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1217772" rtl="0" eaLnBrk="1" latinLnBrk="1" hangingPunct="1">
        <a:spcBef>
          <a:spcPct val="0"/>
        </a:spcBef>
        <a:buNone/>
        <a:defRPr sz="587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665" indent="-456665" algn="l" defTabSz="1217772" rtl="0" eaLnBrk="1" latinLnBrk="1" hangingPunct="1">
        <a:spcBef>
          <a:spcPct val="20000"/>
        </a:spcBef>
        <a:buFont typeface="Arial" pitchFamily="34" charset="0"/>
        <a:buChar char="•"/>
        <a:defRPr sz="4289" kern="1200">
          <a:solidFill>
            <a:schemeClr val="tx1"/>
          </a:solidFill>
          <a:latin typeface="+mn-lt"/>
          <a:ea typeface="+mn-ea"/>
          <a:cs typeface="+mn-cs"/>
        </a:defRPr>
      </a:lvl1pPr>
      <a:lvl2pPr marL="989440" indent="-380554" algn="l" defTabSz="1217772" rtl="0" eaLnBrk="1" latinLnBrk="1" hangingPunct="1">
        <a:spcBef>
          <a:spcPct val="20000"/>
        </a:spcBef>
        <a:buFont typeface="Arial" pitchFamily="34" charset="0"/>
        <a:buChar char="–"/>
        <a:defRPr sz="3695" kern="1200">
          <a:solidFill>
            <a:schemeClr val="tx1"/>
          </a:solidFill>
          <a:latin typeface="+mn-lt"/>
          <a:ea typeface="+mn-ea"/>
          <a:cs typeface="+mn-cs"/>
        </a:defRPr>
      </a:lvl2pPr>
      <a:lvl3pPr marL="1522215" indent="-304443" algn="l" defTabSz="1217772" rtl="0" eaLnBrk="1" latinLnBrk="1" hangingPunct="1">
        <a:spcBef>
          <a:spcPct val="20000"/>
        </a:spcBef>
        <a:buFont typeface="Arial" pitchFamily="34" charset="0"/>
        <a:buChar char="•"/>
        <a:defRPr sz="3168" kern="1200">
          <a:solidFill>
            <a:schemeClr val="tx1"/>
          </a:solidFill>
          <a:latin typeface="+mn-lt"/>
          <a:ea typeface="+mn-ea"/>
          <a:cs typeface="+mn-cs"/>
        </a:defRPr>
      </a:lvl3pPr>
      <a:lvl4pPr marL="2131102" indent="-304443" algn="l" defTabSz="1217772" rtl="0" eaLnBrk="1" latinLnBrk="1" hangingPunct="1">
        <a:spcBef>
          <a:spcPct val="20000"/>
        </a:spcBef>
        <a:buFont typeface="Arial" pitchFamily="34" charset="0"/>
        <a:buChar char="–"/>
        <a:defRPr sz="2640" kern="1200">
          <a:solidFill>
            <a:schemeClr val="tx1"/>
          </a:solidFill>
          <a:latin typeface="+mn-lt"/>
          <a:ea typeface="+mn-ea"/>
          <a:cs typeface="+mn-cs"/>
        </a:defRPr>
      </a:lvl4pPr>
      <a:lvl5pPr marL="2739988" indent="-304443" algn="l" defTabSz="1217772" rtl="0" eaLnBrk="1" latinLnBrk="1" hangingPunct="1">
        <a:spcBef>
          <a:spcPct val="20000"/>
        </a:spcBef>
        <a:buFont typeface="Arial" pitchFamily="34" charset="0"/>
        <a:buChar char="»"/>
        <a:defRPr sz="2640" kern="1200">
          <a:solidFill>
            <a:schemeClr val="tx1"/>
          </a:solidFill>
          <a:latin typeface="+mn-lt"/>
          <a:ea typeface="+mn-ea"/>
          <a:cs typeface="+mn-cs"/>
        </a:defRPr>
      </a:lvl5pPr>
      <a:lvl6pPr marL="3348874" indent="-304443" algn="l" defTabSz="1217772" rtl="0" eaLnBrk="1" latinLnBrk="1" hangingPunct="1">
        <a:spcBef>
          <a:spcPct val="20000"/>
        </a:spcBef>
        <a:buFont typeface="Arial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6pPr>
      <a:lvl7pPr marL="3957759" indent="-304443" algn="l" defTabSz="1217772" rtl="0" eaLnBrk="1" latinLnBrk="1" hangingPunct="1">
        <a:spcBef>
          <a:spcPct val="20000"/>
        </a:spcBef>
        <a:buFont typeface="Arial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7pPr>
      <a:lvl8pPr marL="4566646" indent="-304443" algn="l" defTabSz="1217772" rtl="0" eaLnBrk="1" latinLnBrk="1" hangingPunct="1">
        <a:spcBef>
          <a:spcPct val="20000"/>
        </a:spcBef>
        <a:buFont typeface="Arial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8pPr>
      <a:lvl9pPr marL="5175532" indent="-304443" algn="l" defTabSz="1217772" rtl="0" eaLnBrk="1" latinLnBrk="1" hangingPunct="1">
        <a:spcBef>
          <a:spcPct val="20000"/>
        </a:spcBef>
        <a:buFont typeface="Arial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217772" rtl="0" eaLnBrk="1" latinLnBrk="1" hangingPunct="1">
        <a:defRPr sz="2376" kern="1200">
          <a:solidFill>
            <a:schemeClr val="tx1"/>
          </a:solidFill>
          <a:latin typeface="+mn-lt"/>
          <a:ea typeface="+mn-ea"/>
          <a:cs typeface="+mn-cs"/>
        </a:defRPr>
      </a:lvl1pPr>
      <a:lvl2pPr marL="608886" algn="l" defTabSz="1217772" rtl="0" eaLnBrk="1" latinLnBrk="1" hangingPunct="1">
        <a:defRPr sz="2376" kern="1200">
          <a:solidFill>
            <a:schemeClr val="tx1"/>
          </a:solidFill>
          <a:latin typeface="+mn-lt"/>
          <a:ea typeface="+mn-ea"/>
          <a:cs typeface="+mn-cs"/>
        </a:defRPr>
      </a:lvl2pPr>
      <a:lvl3pPr marL="1217772" algn="l" defTabSz="1217772" rtl="0" eaLnBrk="1" latinLnBrk="1" hangingPunct="1">
        <a:defRPr sz="2376" kern="1200">
          <a:solidFill>
            <a:schemeClr val="tx1"/>
          </a:solidFill>
          <a:latin typeface="+mn-lt"/>
          <a:ea typeface="+mn-ea"/>
          <a:cs typeface="+mn-cs"/>
        </a:defRPr>
      </a:lvl3pPr>
      <a:lvl4pPr marL="1826658" algn="l" defTabSz="1217772" rtl="0" eaLnBrk="1" latinLnBrk="1" hangingPunct="1">
        <a:defRPr sz="2376" kern="1200">
          <a:solidFill>
            <a:schemeClr val="tx1"/>
          </a:solidFill>
          <a:latin typeface="+mn-lt"/>
          <a:ea typeface="+mn-ea"/>
          <a:cs typeface="+mn-cs"/>
        </a:defRPr>
      </a:lvl4pPr>
      <a:lvl5pPr marL="2435544" algn="l" defTabSz="1217772" rtl="0" eaLnBrk="1" latinLnBrk="1" hangingPunct="1">
        <a:defRPr sz="2376" kern="1200">
          <a:solidFill>
            <a:schemeClr val="tx1"/>
          </a:solidFill>
          <a:latin typeface="+mn-lt"/>
          <a:ea typeface="+mn-ea"/>
          <a:cs typeface="+mn-cs"/>
        </a:defRPr>
      </a:lvl5pPr>
      <a:lvl6pPr marL="3044431" algn="l" defTabSz="1217772" rtl="0" eaLnBrk="1" latinLnBrk="1" hangingPunct="1">
        <a:defRPr sz="2376" kern="1200">
          <a:solidFill>
            <a:schemeClr val="tx1"/>
          </a:solidFill>
          <a:latin typeface="+mn-lt"/>
          <a:ea typeface="+mn-ea"/>
          <a:cs typeface="+mn-cs"/>
        </a:defRPr>
      </a:lvl6pPr>
      <a:lvl7pPr marL="3653317" algn="l" defTabSz="1217772" rtl="0" eaLnBrk="1" latinLnBrk="1" hangingPunct="1">
        <a:defRPr sz="2376" kern="1200">
          <a:solidFill>
            <a:schemeClr val="tx1"/>
          </a:solidFill>
          <a:latin typeface="+mn-lt"/>
          <a:ea typeface="+mn-ea"/>
          <a:cs typeface="+mn-cs"/>
        </a:defRPr>
      </a:lvl7pPr>
      <a:lvl8pPr marL="4262203" algn="l" defTabSz="1217772" rtl="0" eaLnBrk="1" latinLnBrk="1" hangingPunct="1">
        <a:defRPr sz="2376" kern="1200">
          <a:solidFill>
            <a:schemeClr val="tx1"/>
          </a:solidFill>
          <a:latin typeface="+mn-lt"/>
          <a:ea typeface="+mn-ea"/>
          <a:cs typeface="+mn-cs"/>
        </a:defRPr>
      </a:lvl8pPr>
      <a:lvl9pPr marL="4871089" algn="l" defTabSz="1217772" rtl="0" eaLnBrk="1" latinLnBrk="1" hangingPunct="1">
        <a:defRPr sz="23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9"/>
          <p:cNvSpPr>
            <a:spLocks noChangeArrowheads="1"/>
          </p:cNvSpPr>
          <p:nvPr/>
        </p:nvSpPr>
        <p:spPr bwMode="auto">
          <a:xfrm>
            <a:off x="49625" y="1908243"/>
            <a:ext cx="121927" cy="323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0342" tIns="30171" rIns="60342" bIns="30171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704"/>
          </a:p>
        </p:txBody>
      </p:sp>
      <p:pic>
        <p:nvPicPr>
          <p:cNvPr id="41" name="그림 4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84" y="449826"/>
            <a:ext cx="1864977" cy="1329458"/>
          </a:xfrm>
          <a:prstGeom prst="rect">
            <a:avLst/>
          </a:prstGeom>
        </p:spPr>
      </p:pic>
      <p:sp>
        <p:nvSpPr>
          <p:cNvPr id="25" name="제목 1"/>
          <p:cNvSpPr txBox="1">
            <a:spLocks/>
          </p:cNvSpPr>
          <p:nvPr/>
        </p:nvSpPr>
        <p:spPr>
          <a:xfrm>
            <a:off x="2200885" y="539043"/>
            <a:ext cx="18067991" cy="1316887"/>
          </a:xfrm>
          <a:prstGeom prst="rect">
            <a:avLst/>
          </a:prstGeom>
        </p:spPr>
        <p:txBody>
          <a:bodyPr lIns="60327" tIns="30164" rIns="60327" bIns="30164" anchor="ctr">
            <a:normAutofit fontScale="97500"/>
          </a:bodyPr>
          <a:lstStyle/>
          <a:p>
            <a:pPr algn="ctr">
              <a:spcBef>
                <a:spcPct val="0"/>
              </a:spcBef>
              <a:defRPr/>
            </a:pPr>
            <a:r>
              <a:rPr lang="ko-KR" altLang="en-US" sz="4355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+mj-cs"/>
              </a:rPr>
              <a:t>종합설계 제목</a:t>
            </a:r>
          </a:p>
        </p:txBody>
      </p:sp>
      <p:grpSp>
        <p:nvGrpSpPr>
          <p:cNvPr id="228" name="그룹 227"/>
          <p:cNvGrpSpPr/>
          <p:nvPr/>
        </p:nvGrpSpPr>
        <p:grpSpPr>
          <a:xfrm>
            <a:off x="561254" y="4856940"/>
            <a:ext cx="20548135" cy="2826795"/>
            <a:chOff x="782214" y="5923775"/>
            <a:chExt cx="15219651" cy="6549560"/>
          </a:xfrm>
        </p:grpSpPr>
        <p:sp>
          <p:nvSpPr>
            <p:cNvPr id="16" name="직사각형 15"/>
            <p:cNvSpPr/>
            <p:nvPr/>
          </p:nvSpPr>
          <p:spPr>
            <a:xfrm>
              <a:off x="782214" y="6387411"/>
              <a:ext cx="15219651" cy="6085924"/>
            </a:xfrm>
            <a:prstGeom prst="rect">
              <a:avLst/>
            </a:prstGeom>
            <a:noFill/>
            <a:ln w="508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0327" tIns="30164" rIns="60327" bIns="30164" rtlCol="0" anchor="ctr"/>
            <a:lstStyle/>
            <a:p>
              <a:pPr algn="ctr"/>
              <a:endParaRPr lang="ko-KR" altLang="en-US" sz="1704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242" name="제목 1"/>
            <p:cNvSpPr txBox="1">
              <a:spLocks/>
            </p:cNvSpPr>
            <p:nvPr/>
          </p:nvSpPr>
          <p:spPr>
            <a:xfrm>
              <a:off x="1218093" y="5923775"/>
              <a:ext cx="1168565" cy="92997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lIns="60327" tIns="30164" rIns="60327" bIns="30164"/>
            <a:lstStyle/>
            <a:p>
              <a:pPr algn="ctr">
                <a:spcBef>
                  <a:spcPct val="0"/>
                </a:spcBef>
                <a:defRPr/>
              </a:pPr>
              <a:r>
                <a:rPr lang="en-US" altLang="ko-KR" sz="1704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  <a:cs typeface="+mj-cs"/>
                </a:rPr>
                <a:t>Abstract</a:t>
              </a:r>
              <a:endParaRPr lang="ko-KR" altLang="en-US" sz="1704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  <a:cs typeface="+mj-cs"/>
              </a:endParaRPr>
            </a:p>
          </p:txBody>
        </p:sp>
      </p:grpSp>
      <p:grpSp>
        <p:nvGrpSpPr>
          <p:cNvPr id="230" name="그룹 229"/>
          <p:cNvGrpSpPr/>
          <p:nvPr/>
        </p:nvGrpSpPr>
        <p:grpSpPr>
          <a:xfrm>
            <a:off x="579907" y="7986619"/>
            <a:ext cx="20548135" cy="2898231"/>
            <a:chOff x="782214" y="13390130"/>
            <a:chExt cx="15219651" cy="6394199"/>
          </a:xfrm>
        </p:grpSpPr>
        <p:sp>
          <p:nvSpPr>
            <p:cNvPr id="8" name="직사각형 7"/>
            <p:cNvSpPr/>
            <p:nvPr/>
          </p:nvSpPr>
          <p:spPr>
            <a:xfrm>
              <a:off x="782214" y="14037625"/>
              <a:ext cx="15219651" cy="5746704"/>
            </a:xfrm>
            <a:prstGeom prst="rect">
              <a:avLst/>
            </a:prstGeom>
            <a:noFill/>
            <a:ln w="508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0327" tIns="30164" rIns="60327" bIns="30164" rtlCol="0" anchor="ctr"/>
            <a:lstStyle/>
            <a:p>
              <a:pPr algn="ctr"/>
              <a:endParaRPr lang="ko-KR" altLang="en-US" sz="1704" dirty="0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9" name="제목 1"/>
            <p:cNvSpPr txBox="1">
              <a:spLocks/>
            </p:cNvSpPr>
            <p:nvPr/>
          </p:nvSpPr>
          <p:spPr>
            <a:xfrm>
              <a:off x="1128065" y="13390130"/>
              <a:ext cx="1399089" cy="9886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lIns="60327" tIns="30164" rIns="60327" bIns="30164"/>
            <a:lstStyle/>
            <a:p>
              <a:pPr algn="ctr">
                <a:spcBef>
                  <a:spcPct val="0"/>
                </a:spcBef>
                <a:defRPr/>
              </a:pPr>
              <a:r>
                <a:rPr lang="en-US" altLang="ko-KR" sz="1704" dirty="0">
                  <a:solidFill>
                    <a:schemeClr val="accent4"/>
                  </a:solidFill>
                  <a:latin typeface="HY견고딕" pitchFamily="18" charset="-127"/>
                  <a:ea typeface="HY견고딕" pitchFamily="18" charset="-127"/>
                  <a:cs typeface="+mj-cs"/>
                </a:rPr>
                <a:t>Motivation</a:t>
              </a:r>
              <a:endParaRPr lang="ko-KR" altLang="en-US" sz="1704" dirty="0">
                <a:solidFill>
                  <a:schemeClr val="accent4"/>
                </a:solidFill>
                <a:latin typeface="HY견고딕" pitchFamily="18" charset="-127"/>
                <a:ea typeface="HY견고딕" pitchFamily="18" charset="-127"/>
                <a:cs typeface="+mj-cs"/>
              </a:endParaRPr>
            </a:p>
          </p:txBody>
        </p:sp>
      </p:grpSp>
      <p:sp>
        <p:nvSpPr>
          <p:cNvPr id="2" name="직사각형 1"/>
          <p:cNvSpPr/>
          <p:nvPr/>
        </p:nvSpPr>
        <p:spPr>
          <a:xfrm>
            <a:off x="10658513" y="11240464"/>
            <a:ext cx="10385689" cy="3564512"/>
          </a:xfrm>
          <a:prstGeom prst="rect">
            <a:avLst/>
          </a:prstGeom>
          <a:noFill/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327" tIns="30164" rIns="60327" bIns="30164" rtlCol="0" anchor="ctr"/>
          <a:lstStyle/>
          <a:p>
            <a:pPr algn="ctr"/>
            <a:r>
              <a:rPr lang="en-US" altLang="ko-KR" sz="1704" dirty="0">
                <a:latin typeface="HY견고딕" pitchFamily="18" charset="-127"/>
                <a:ea typeface="HY견고딕" pitchFamily="18" charset="-127"/>
              </a:rPr>
              <a:t>[]</a:t>
            </a:r>
            <a:endParaRPr lang="ko-KR" altLang="en-US" sz="1704" dirty="0">
              <a:latin typeface="HY견고딕" pitchFamily="18" charset="-127"/>
              <a:ea typeface="HY견고딕" pitchFamily="18" charset="-127"/>
            </a:endParaRPr>
          </a:p>
        </p:txBody>
      </p:sp>
      <p:grpSp>
        <p:nvGrpSpPr>
          <p:cNvPr id="227" name="그룹 226"/>
          <p:cNvGrpSpPr/>
          <p:nvPr/>
        </p:nvGrpSpPr>
        <p:grpSpPr>
          <a:xfrm>
            <a:off x="539873" y="10884850"/>
            <a:ext cx="9872467" cy="3898083"/>
            <a:chOff x="16764797" y="5766998"/>
            <a:chExt cx="14960415" cy="4150577"/>
          </a:xfrm>
        </p:grpSpPr>
        <p:sp>
          <p:nvSpPr>
            <p:cNvPr id="10" name="직사각형 9"/>
            <p:cNvSpPr/>
            <p:nvPr/>
          </p:nvSpPr>
          <p:spPr>
            <a:xfrm>
              <a:off x="16764797" y="6145647"/>
              <a:ext cx="14960415" cy="3771928"/>
            </a:xfrm>
            <a:prstGeom prst="rect">
              <a:avLst/>
            </a:prstGeom>
            <a:noFill/>
            <a:ln w="508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0327" tIns="30164" rIns="60327" bIns="30164" rtlCol="0" anchor="ctr"/>
            <a:lstStyle/>
            <a:p>
              <a:pPr algn="ctr"/>
              <a:endParaRPr lang="ko-KR" altLang="en-US" sz="1704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1" name="제목 1"/>
            <p:cNvSpPr txBox="1">
              <a:spLocks/>
            </p:cNvSpPr>
            <p:nvPr/>
          </p:nvSpPr>
          <p:spPr>
            <a:xfrm>
              <a:off x="17270775" y="5982098"/>
              <a:ext cx="5139596" cy="125816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txBody>
            <a:bodyPr lIns="60327" tIns="30164" rIns="60327" bIns="30164">
              <a:noAutofit/>
            </a:bodyPr>
            <a:lstStyle/>
            <a:p>
              <a:pPr algn="ctr">
                <a:spcBef>
                  <a:spcPct val="0"/>
                </a:spcBef>
                <a:defRPr/>
              </a:pPr>
              <a:r>
                <a:rPr lang="en-US" altLang="ko-KR" sz="1704" dirty="0">
                  <a:solidFill>
                    <a:schemeClr val="accent3"/>
                  </a:solidFill>
                  <a:latin typeface="HY견고딕" pitchFamily="18" charset="-127"/>
                  <a:ea typeface="HY견고딕" pitchFamily="18" charset="-127"/>
                  <a:cs typeface="+mj-cs"/>
                </a:rPr>
                <a:t>Development Tools</a:t>
              </a:r>
              <a:endParaRPr lang="ko-KR" altLang="en-US" sz="1704" dirty="0">
                <a:solidFill>
                  <a:schemeClr val="accent3"/>
                </a:solidFill>
                <a:latin typeface="HY견고딕" pitchFamily="18" charset="-127"/>
                <a:ea typeface="HY견고딕" pitchFamily="18" charset="-127"/>
                <a:cs typeface="+mj-cs"/>
              </a:endParaRPr>
            </a:p>
          </p:txBody>
        </p:sp>
        <p:sp>
          <p:nvSpPr>
            <p:cNvPr id="23" name="내용 개체 틀 2"/>
            <p:cNvSpPr txBox="1">
              <a:spLocks/>
            </p:cNvSpPr>
            <p:nvPr/>
          </p:nvSpPr>
          <p:spPr>
            <a:xfrm>
              <a:off x="16905416" y="5766998"/>
              <a:ext cx="14495107" cy="2534364"/>
            </a:xfrm>
            <a:prstGeom prst="rect">
              <a:avLst/>
            </a:prstGeom>
          </p:spPr>
          <p:txBody>
            <a:bodyPr lIns="60327" tIns="30164" rIns="60327" bIns="30164">
              <a:normAutofit/>
            </a:bodyPr>
            <a:lstStyle/>
            <a:p>
              <a:pPr>
                <a:lnSpc>
                  <a:spcPct val="110000"/>
                </a:lnSpc>
                <a:spcBef>
                  <a:spcPct val="20000"/>
                </a:spcBef>
                <a:defRPr/>
              </a:pPr>
              <a:endParaRPr lang="en-US" altLang="ko-KR" sz="1848" dirty="0">
                <a:latin typeface="HY견고딕" pitchFamily="18" charset="-127"/>
                <a:ea typeface="HY견고딕" pitchFamily="18" charset="-127"/>
              </a:endParaRPr>
            </a:p>
          </p:txBody>
        </p:sp>
      </p:grpSp>
      <p:grpSp>
        <p:nvGrpSpPr>
          <p:cNvPr id="249" name="그룹 248"/>
          <p:cNvGrpSpPr/>
          <p:nvPr/>
        </p:nvGrpSpPr>
        <p:grpSpPr>
          <a:xfrm>
            <a:off x="10797691" y="20345610"/>
            <a:ext cx="10246512" cy="8041469"/>
            <a:chOff x="771417" y="17383256"/>
            <a:chExt cx="15144856" cy="9576291"/>
          </a:xfrm>
        </p:grpSpPr>
        <p:sp>
          <p:nvSpPr>
            <p:cNvPr id="14" name="직사각형 13"/>
            <p:cNvSpPr/>
            <p:nvPr/>
          </p:nvSpPr>
          <p:spPr>
            <a:xfrm>
              <a:off x="771417" y="17660906"/>
              <a:ext cx="15144856" cy="9298641"/>
            </a:xfrm>
            <a:prstGeom prst="rect">
              <a:avLst/>
            </a:prstGeom>
            <a:noFill/>
            <a:ln w="508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0327" tIns="30164" rIns="60327" bIns="30164" rtlCol="0" anchor="ctr"/>
            <a:lstStyle/>
            <a:p>
              <a:pPr algn="ctr"/>
              <a:endParaRPr lang="ko-KR" altLang="en-US" sz="1704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27" name="제목 1"/>
            <p:cNvSpPr txBox="1">
              <a:spLocks/>
            </p:cNvSpPr>
            <p:nvPr/>
          </p:nvSpPr>
          <p:spPr>
            <a:xfrm>
              <a:off x="1297541" y="17383256"/>
              <a:ext cx="3108626" cy="555300"/>
            </a:xfrm>
            <a:prstGeom prst="rect">
              <a:avLst/>
            </a:prstGeom>
            <a:solidFill>
              <a:schemeClr val="bg1"/>
            </a:solidFill>
          </p:spPr>
          <p:txBody>
            <a:bodyPr lIns="60327" tIns="30164" rIns="60327" bIns="30164">
              <a:noAutofit/>
            </a:bodyPr>
            <a:lstStyle/>
            <a:p>
              <a:pPr lvl="0" algn="ctr">
                <a:spcBef>
                  <a:spcPct val="0"/>
                </a:spcBef>
                <a:defRPr/>
              </a:pPr>
              <a:r>
                <a:rPr lang="en-US" altLang="ko-KR" sz="1704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Flow Chart</a:t>
              </a:r>
              <a:endParaRPr lang="ko-KR" altLang="en-US" sz="1704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  <a:cs typeface="+mj-cs"/>
              </a:endParaRPr>
            </a:p>
          </p:txBody>
        </p:sp>
      </p:grpSp>
      <p:sp>
        <p:nvSpPr>
          <p:cNvPr id="5" name="제목 1"/>
          <p:cNvSpPr txBox="1">
            <a:spLocks/>
          </p:cNvSpPr>
          <p:nvPr/>
        </p:nvSpPr>
        <p:spPr>
          <a:xfrm>
            <a:off x="11150859" y="10816774"/>
            <a:ext cx="2566682" cy="851983"/>
          </a:xfrm>
          <a:prstGeom prst="rect">
            <a:avLst/>
          </a:prstGeom>
          <a:solidFill>
            <a:schemeClr val="bg1"/>
          </a:solidFill>
        </p:spPr>
        <p:txBody>
          <a:bodyPr lIns="60327" tIns="30164" rIns="60327" bIns="30164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altLang="ko-KR" sz="1704" dirty="0">
                <a:solidFill>
                  <a:schemeClr val="accent1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Contributions</a:t>
            </a:r>
            <a:endParaRPr lang="ko-KR" altLang="en-US" sz="1704" dirty="0">
              <a:solidFill>
                <a:schemeClr val="accent1"/>
              </a:solidFill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grpSp>
        <p:nvGrpSpPr>
          <p:cNvPr id="250" name="그룹 249"/>
          <p:cNvGrpSpPr/>
          <p:nvPr/>
        </p:nvGrpSpPr>
        <p:grpSpPr>
          <a:xfrm>
            <a:off x="10764687" y="14980361"/>
            <a:ext cx="10279516" cy="4880239"/>
            <a:chOff x="16312455" y="19564192"/>
            <a:chExt cx="15167561" cy="7395355"/>
          </a:xfrm>
        </p:grpSpPr>
        <p:sp>
          <p:nvSpPr>
            <p:cNvPr id="67" name="직사각형 66"/>
            <p:cNvSpPr/>
            <p:nvPr/>
          </p:nvSpPr>
          <p:spPr>
            <a:xfrm>
              <a:off x="16312455" y="19860956"/>
              <a:ext cx="15167561" cy="7098591"/>
            </a:xfrm>
            <a:prstGeom prst="rect">
              <a:avLst/>
            </a:prstGeom>
            <a:noFill/>
            <a:ln w="508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0327" tIns="30164" rIns="60327" bIns="30164" rtlCol="0" anchor="ctr"/>
            <a:lstStyle/>
            <a:p>
              <a:pPr algn="ctr"/>
              <a:endParaRPr lang="ko-KR" altLang="en-US" sz="1704">
                <a:latin typeface="HY견고딕" pitchFamily="18" charset="-127"/>
                <a:ea typeface="HY견고딕" pitchFamily="18" charset="-127"/>
              </a:endParaRPr>
            </a:p>
          </p:txBody>
        </p:sp>
        <p:sp>
          <p:nvSpPr>
            <p:cNvPr id="15" name="제목 1"/>
            <p:cNvSpPr txBox="1">
              <a:spLocks/>
            </p:cNvSpPr>
            <p:nvPr/>
          </p:nvSpPr>
          <p:spPr>
            <a:xfrm>
              <a:off x="16682810" y="19564192"/>
              <a:ext cx="4272927" cy="593525"/>
            </a:xfrm>
            <a:prstGeom prst="rect">
              <a:avLst/>
            </a:prstGeom>
            <a:solidFill>
              <a:schemeClr val="bg1"/>
            </a:solidFill>
          </p:spPr>
          <p:txBody>
            <a:bodyPr lIns="60327" tIns="30164" rIns="60327" bIns="30164">
              <a:noAutofit/>
            </a:bodyPr>
            <a:lstStyle/>
            <a:p>
              <a:pPr lvl="0" algn="ctr">
                <a:spcBef>
                  <a:spcPct val="0"/>
                </a:spcBef>
                <a:defRPr/>
              </a:pPr>
              <a:r>
                <a:rPr lang="en-US" altLang="ko-KR" sz="1704" dirty="0">
                  <a:solidFill>
                    <a:schemeClr val="accent2"/>
                  </a:solidFill>
                  <a:latin typeface="HY견고딕" pitchFamily="18" charset="-127"/>
                  <a:ea typeface="HY견고딕" pitchFamily="18" charset="-127"/>
                </a:rPr>
                <a:t>Implementation</a:t>
              </a:r>
              <a:endParaRPr lang="ko-KR" altLang="en-US" sz="1704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  <a:cs typeface="+mj-cs"/>
              </a:endParaRPr>
            </a:p>
          </p:txBody>
        </p:sp>
      </p:grp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2059099"/>
            <a:ext cx="121927" cy="3231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0342" tIns="30171" rIns="60342" bIns="30171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704"/>
          </a:p>
        </p:txBody>
      </p:sp>
      <p:sp>
        <p:nvSpPr>
          <p:cNvPr id="18" name="직사각형 17"/>
          <p:cNvSpPr/>
          <p:nvPr/>
        </p:nvSpPr>
        <p:spPr>
          <a:xfrm>
            <a:off x="551179" y="15238122"/>
            <a:ext cx="9909120" cy="13148956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327" tIns="30164" rIns="60327" bIns="30164" rtlCol="0" anchor="ctr"/>
          <a:lstStyle/>
          <a:p>
            <a:pPr algn="ctr"/>
            <a:endParaRPr lang="ko-KR" altLang="en-US" sz="1704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9" name="제목 1"/>
          <p:cNvSpPr txBox="1">
            <a:spLocks/>
          </p:cNvSpPr>
          <p:nvPr/>
        </p:nvSpPr>
        <p:spPr>
          <a:xfrm>
            <a:off x="1236527" y="15036107"/>
            <a:ext cx="1699233" cy="455674"/>
          </a:xfrm>
          <a:prstGeom prst="rect">
            <a:avLst/>
          </a:prstGeom>
          <a:solidFill>
            <a:schemeClr val="bg1"/>
          </a:solidFill>
        </p:spPr>
        <p:txBody>
          <a:bodyPr lIns="60327" tIns="30164" rIns="60327" bIns="30164" anchor="t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altLang="ko-KR" sz="1704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Overview</a:t>
            </a:r>
            <a:endParaRPr lang="ko-KR" altLang="en-US" sz="1704" dirty="0">
              <a:solidFill>
                <a:schemeClr val="accent2"/>
              </a:solidFill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588862" y="2271993"/>
            <a:ext cx="12198623" cy="2170185"/>
            <a:chOff x="774076" y="3701312"/>
            <a:chExt cx="12198623" cy="2170185"/>
          </a:xfrm>
        </p:grpSpPr>
        <p:sp>
          <p:nvSpPr>
            <p:cNvPr id="46" name="TextBox 45"/>
            <p:cNvSpPr txBox="1"/>
            <p:nvPr/>
          </p:nvSpPr>
          <p:spPr>
            <a:xfrm>
              <a:off x="2942013" y="3728822"/>
              <a:ext cx="3173423" cy="13511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fontAlgn="base">
                <a:lnSpc>
                  <a:spcPct val="160000"/>
                </a:lnSpc>
              </a:pPr>
              <a:r>
                <a:rPr lang="ko-KR" altLang="en-US" sz="1704" kern="0" dirty="0">
                  <a:solidFill>
                    <a:srgbClr val="000000"/>
                  </a:solidFill>
                  <a:ea typeface="함초롬바탕" panose="02030504000101010101" pitchFamily="18" charset="-127"/>
                </a:rPr>
                <a:t> 지도교수</a:t>
              </a:r>
              <a:endParaRPr lang="en-US" altLang="ko-KR" sz="1704" kern="0" dirty="0">
                <a:solidFill>
                  <a:srgbClr val="000000"/>
                </a:solidFill>
                <a:ea typeface="함초롬바탕" panose="02030504000101010101" pitchFamily="18" charset="-127"/>
              </a:endParaRPr>
            </a:p>
            <a:p>
              <a:pPr algn="just" fontAlgn="base">
                <a:lnSpc>
                  <a:spcPct val="160000"/>
                </a:lnSpc>
              </a:pPr>
              <a:r>
                <a:rPr lang="ko-KR" altLang="en-US" sz="1704" kern="0" dirty="0">
                  <a:solidFill>
                    <a:srgbClr val="000000"/>
                  </a:solidFill>
                  <a:ea typeface="함초롬바탕" panose="02030504000101010101" pitchFamily="18" charset="-127"/>
                </a:rPr>
                <a:t> </a:t>
              </a:r>
              <a:r>
                <a:rPr lang="en-US" altLang="ko-KR" sz="1704" kern="0" dirty="0">
                  <a:solidFill>
                    <a:srgbClr val="000000"/>
                  </a:solidFill>
                  <a:ea typeface="함초롬바탕" panose="02030504000101010101" pitchFamily="18" charset="-127"/>
                </a:rPr>
                <a:t>xxx</a:t>
              </a:r>
              <a:r>
                <a:rPr lang="ko-KR" altLang="en-US" sz="1704" kern="0" dirty="0">
                  <a:solidFill>
                    <a:srgbClr val="000000"/>
                  </a:solidFill>
                  <a:ea typeface="함초롬바탕" panose="02030504000101010101" pitchFamily="18" charset="-127"/>
                </a:rPr>
                <a:t> 교수님</a:t>
              </a:r>
              <a:endParaRPr lang="en-US" altLang="ko-KR" sz="1704" kern="0" dirty="0">
                <a:solidFill>
                  <a:srgbClr val="000000"/>
                </a:solidFill>
                <a:ea typeface="함초롬바탕" panose="02030504000101010101" pitchFamily="18" charset="-127"/>
              </a:endParaRPr>
            </a:p>
            <a:p>
              <a:pPr algn="just" fontAlgn="base">
                <a:lnSpc>
                  <a:spcPct val="160000"/>
                </a:lnSpc>
              </a:pPr>
              <a:r>
                <a:rPr lang="en-US" altLang="ko-KR" sz="1704" kern="0" dirty="0">
                  <a:solidFill>
                    <a:srgbClr val="000000"/>
                  </a:solidFill>
                  <a:ea typeface="함초롬바탕" panose="02030504000101010101" pitchFamily="18" charset="-127"/>
                </a:rPr>
                <a:t> </a:t>
              </a:r>
              <a:r>
                <a:rPr lang="ko-KR" altLang="en-US" sz="1704" kern="0" dirty="0">
                  <a:solidFill>
                    <a:srgbClr val="000000"/>
                  </a:solidFill>
                  <a:ea typeface="함초롬바탕" panose="02030504000101010101" pitchFamily="18" charset="-127"/>
                </a:rPr>
                <a:t>교수님 </a:t>
              </a:r>
              <a:r>
                <a:rPr lang="ko-KR" altLang="en-US" sz="1704" kern="0" dirty="0" err="1">
                  <a:solidFill>
                    <a:srgbClr val="000000"/>
                  </a:solidFill>
                  <a:ea typeface="함초롬바탕" panose="02030504000101010101" pitchFamily="18" charset="-127"/>
                </a:rPr>
                <a:t>이메일</a:t>
              </a:r>
              <a:endParaRPr lang="ko-KR" altLang="en-US" sz="1704" kern="0" dirty="0">
                <a:solidFill>
                  <a:srgbClr val="000000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9311229" y="3754629"/>
              <a:ext cx="3661470" cy="13511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 fontAlgn="base">
                <a:lnSpc>
                  <a:spcPct val="160000"/>
                </a:lnSpc>
              </a:pPr>
              <a:r>
                <a:rPr lang="ko-KR" altLang="en-US" sz="1704" kern="0" dirty="0">
                  <a:solidFill>
                    <a:srgbClr val="000000"/>
                  </a:solidFill>
                  <a:ea typeface="함초롬바탕" panose="02030504000101010101" pitchFamily="18" charset="-127"/>
                </a:rPr>
                <a:t> 학번</a:t>
              </a:r>
              <a:endParaRPr lang="en-US" altLang="ko-KR" sz="1704" kern="0" dirty="0">
                <a:solidFill>
                  <a:srgbClr val="000000"/>
                </a:solidFill>
                <a:ea typeface="함초롬바탕" panose="02030504000101010101" pitchFamily="18" charset="-127"/>
              </a:endParaRPr>
            </a:p>
            <a:p>
              <a:pPr algn="just" fontAlgn="base">
                <a:lnSpc>
                  <a:spcPct val="160000"/>
                </a:lnSpc>
              </a:pPr>
              <a:r>
                <a:rPr lang="ko-KR" altLang="en-US" sz="1704" kern="0" dirty="0">
                  <a:solidFill>
                    <a:srgbClr val="000000"/>
                  </a:solidFill>
                  <a:ea typeface="함초롬바탕" panose="02030504000101010101" pitchFamily="18" charset="-127"/>
                </a:rPr>
                <a:t> </a:t>
              </a:r>
              <a:r>
                <a:rPr lang="ko-KR" altLang="en-US" sz="1704" kern="0" dirty="0">
                  <a:solidFill>
                    <a:srgbClr val="000000"/>
                  </a:solidFill>
                  <a:latin typeface="돋움" panose="020B0600000101010101" pitchFamily="50" charset="-127"/>
                  <a:ea typeface="돋움" panose="020B0600000101010101" pitchFamily="50" charset="-127"/>
                </a:rPr>
                <a:t>이름</a:t>
              </a:r>
              <a:endParaRPr lang="en-US" altLang="ko-KR" sz="1704" kern="0" dirty="0">
                <a:solidFill>
                  <a:srgbClr val="000000"/>
                </a:solidFill>
                <a:latin typeface="돋움" panose="020B0600000101010101" pitchFamily="50" charset="-127"/>
                <a:ea typeface="돋움" panose="020B0600000101010101" pitchFamily="50" charset="-127"/>
              </a:endParaRPr>
            </a:p>
            <a:p>
              <a:pPr algn="just" fontAlgn="base">
                <a:lnSpc>
                  <a:spcPct val="160000"/>
                </a:lnSpc>
              </a:pPr>
              <a:r>
                <a:rPr lang="en-US" altLang="ko-KR" sz="1704" kern="0" dirty="0">
                  <a:solidFill>
                    <a:srgbClr val="000000"/>
                  </a:solidFill>
                  <a:ea typeface="함초롬바탕" panose="02030504000101010101" pitchFamily="18" charset="-127"/>
                </a:rPr>
                <a:t> </a:t>
              </a:r>
              <a:r>
                <a:rPr lang="ko-KR" altLang="en-US" sz="1704" kern="0" dirty="0" err="1">
                  <a:solidFill>
                    <a:srgbClr val="000000"/>
                  </a:solidFill>
                  <a:ea typeface="함초롬바탕" panose="02030504000101010101" pitchFamily="18" charset="-127"/>
                </a:rPr>
                <a:t>이메일</a:t>
              </a:r>
              <a:endParaRPr lang="ko-KR" altLang="en-US" sz="1704" kern="0" dirty="0">
                <a:solidFill>
                  <a:srgbClr val="000000"/>
                </a:solidFill>
              </a:endParaRPr>
            </a:p>
          </p:txBody>
        </p:sp>
        <p:pic>
          <p:nvPicPr>
            <p:cNvPr id="58" name="Picture 181" descr="no-photo-icon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076" y="3701312"/>
              <a:ext cx="2193809" cy="2122667"/>
            </a:xfrm>
            <a:prstGeom prst="rect">
              <a:avLst/>
            </a:prstGeom>
          </p:spPr>
        </p:pic>
        <p:pic>
          <p:nvPicPr>
            <p:cNvPr id="66" name="Picture 181" descr="no-photo-icon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27924" y="3748830"/>
              <a:ext cx="2193809" cy="2122667"/>
            </a:xfrm>
            <a:prstGeom prst="rect">
              <a:avLst/>
            </a:prstGeom>
          </p:spPr>
        </p:pic>
      </p:grpSp>
      <p:sp>
        <p:nvSpPr>
          <p:cNvPr id="68" name="내용 개체 틀 2"/>
          <p:cNvSpPr txBox="1">
            <a:spLocks/>
          </p:cNvSpPr>
          <p:nvPr/>
        </p:nvSpPr>
        <p:spPr>
          <a:xfrm>
            <a:off x="4745854" y="8405819"/>
            <a:ext cx="12472680" cy="3251838"/>
          </a:xfrm>
          <a:prstGeom prst="rect">
            <a:avLst/>
          </a:prstGeom>
        </p:spPr>
        <p:txBody>
          <a:bodyPr lIns="60327" tIns="30164" rIns="60327" bIns="30164">
            <a:normAutofit fontScale="85000" lnSpcReduction="10000"/>
          </a:bodyPr>
          <a:lstStyle/>
          <a:p>
            <a:pPr>
              <a:lnSpc>
                <a:spcPct val="110000"/>
              </a:lnSpc>
              <a:spcBef>
                <a:spcPct val="20000"/>
              </a:spcBef>
              <a:defRPr/>
            </a:pPr>
            <a:r>
              <a:rPr lang="ko-KR" altLang="en-US" sz="6335" b="1" dirty="0">
                <a:latin typeface="HY견고딕" pitchFamily="18" charset="-127"/>
                <a:ea typeface="HY견고딕" pitchFamily="18" charset="-127"/>
              </a:rPr>
              <a:t>자유롭게 작성하셔도 됩니다 </a:t>
            </a:r>
            <a:r>
              <a:rPr lang="en-US" altLang="ko-KR" sz="6335" b="1" dirty="0">
                <a:latin typeface="HY견고딕" pitchFamily="18" charset="-127"/>
                <a:ea typeface="HY견고딕" pitchFamily="18" charset="-127"/>
              </a:rPr>
              <a:t>.</a:t>
            </a:r>
          </a:p>
          <a:p>
            <a:pPr>
              <a:lnSpc>
                <a:spcPct val="110000"/>
              </a:lnSpc>
              <a:spcBef>
                <a:spcPct val="20000"/>
              </a:spcBef>
              <a:defRPr/>
            </a:pPr>
            <a:r>
              <a:rPr lang="en-US" altLang="ko-KR" sz="6335" b="1" dirty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6335" b="1" dirty="0">
                <a:latin typeface="HY견고딕" pitchFamily="18" charset="-127"/>
                <a:ea typeface="HY견고딕" pitchFamily="18" charset="-127"/>
              </a:rPr>
              <a:t>상자 편집 가능</a:t>
            </a:r>
            <a:r>
              <a:rPr lang="en-US" altLang="ko-KR" sz="6335" b="1" dirty="0">
                <a:latin typeface="HY견고딕" pitchFamily="18" charset="-127"/>
                <a:ea typeface="HY견고딕" pitchFamily="18" charset="-127"/>
              </a:rPr>
              <a:t>)  </a:t>
            </a:r>
          </a:p>
          <a:p>
            <a:pPr>
              <a:lnSpc>
                <a:spcPct val="110000"/>
              </a:lnSpc>
              <a:spcBef>
                <a:spcPct val="20000"/>
              </a:spcBef>
              <a:defRPr/>
            </a:pPr>
            <a:r>
              <a:rPr lang="en-US" altLang="ko-KR" sz="6335" b="1" dirty="0">
                <a:latin typeface="HY견고딕" pitchFamily="18" charset="-127"/>
                <a:ea typeface="HY견고딕" pitchFamily="18" charset="-127"/>
              </a:rPr>
              <a:t>* PPT </a:t>
            </a:r>
            <a:r>
              <a:rPr lang="ko-KR" altLang="en-US" sz="6335" b="1" dirty="0">
                <a:latin typeface="HY견고딕" pitchFamily="18" charset="-127"/>
                <a:ea typeface="HY견고딕" pitchFamily="18" charset="-127"/>
              </a:rPr>
              <a:t>전체 사이즈는 편집하지 마세요</a:t>
            </a:r>
            <a:r>
              <a:rPr lang="en-US" altLang="ko-KR" sz="6335" b="1" dirty="0">
                <a:latin typeface="HY견고딕" pitchFamily="18" charset="-127"/>
                <a:ea typeface="HY견고딕" pitchFamily="18" charset="-127"/>
              </a:rPr>
              <a:t>!</a:t>
            </a:r>
          </a:p>
        </p:txBody>
      </p:sp>
      <p:grpSp>
        <p:nvGrpSpPr>
          <p:cNvPr id="42" name="그룹 41"/>
          <p:cNvGrpSpPr/>
          <p:nvPr/>
        </p:nvGrpSpPr>
        <p:grpSpPr>
          <a:xfrm>
            <a:off x="12901612" y="28396406"/>
            <a:ext cx="8516712" cy="2085835"/>
            <a:chOff x="22494028" y="37158795"/>
            <a:chExt cx="9453296" cy="2695989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8440B0FC-E6EC-41E4-936D-8A085D8732FE}"/>
                </a:ext>
              </a:extLst>
            </p:cNvPr>
            <p:cNvSpPr txBox="1"/>
            <p:nvPr/>
          </p:nvSpPr>
          <p:spPr>
            <a:xfrm>
              <a:off x="26154295" y="37775652"/>
              <a:ext cx="5793029" cy="1428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홍익대학교</a:t>
              </a:r>
              <a:endParaRPr lang="en-US" altLang="ko-KR" dirty="0">
                <a:latin typeface="나눔스퀘어_ac Bold" panose="020B0600000101010101" pitchFamily="50" charset="-127"/>
                <a:ea typeface="나눔스퀘어_ac Bold" panose="020B0600000101010101" pitchFamily="50" charset="-127"/>
              </a:endParaRPr>
            </a:p>
            <a:p>
              <a:r>
                <a:rPr lang="ko-KR" altLang="en-US" sz="4000" b="1" dirty="0">
                  <a:solidFill>
                    <a:srgbClr val="679BCA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소프트웨어융합학과</a:t>
              </a:r>
            </a:p>
          </p:txBody>
        </p:sp>
        <p:pic>
          <p:nvPicPr>
            <p:cNvPr id="44" name="그림 4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494028" y="37158795"/>
              <a:ext cx="4401465" cy="269598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49590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6512</TotalTime>
  <Words>44</Words>
  <Application>Microsoft Office PowerPoint</Application>
  <PresentationFormat>사용자 지정</PresentationFormat>
  <Paragraphs>20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9" baseType="lpstr">
      <vt:lpstr>HY견고딕</vt:lpstr>
      <vt:lpstr>나눔스퀘어_ac Bold</vt:lpstr>
      <vt:lpstr>나눔스퀘어_ac ExtraBold</vt:lpstr>
      <vt:lpstr>돋움</vt:lpstr>
      <vt:lpstr>맑은 고딕</vt:lpstr>
      <vt:lpstr>함초롬바탕</vt:lpstr>
      <vt:lpstr>Arial</vt:lpstr>
      <vt:lpstr>Office 테마</vt:lpstr>
      <vt:lpstr>PowerPoint 프레젠테이션</vt:lpstr>
    </vt:vector>
  </TitlesOfParts>
  <Company>Black Edition SP3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정진우</dc:creator>
  <cp:lastModifiedBy>i5-7500</cp:lastModifiedBy>
  <cp:revision>592</cp:revision>
  <cp:lastPrinted>2013-11-19T03:48:21Z</cp:lastPrinted>
  <dcterms:created xsi:type="dcterms:W3CDTF">2010-05-10T06:17:23Z</dcterms:created>
  <dcterms:modified xsi:type="dcterms:W3CDTF">2023-10-20T03:48:47Z</dcterms:modified>
</cp:coreProperties>
</file>