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21383625" cy="30275213"/>
  <p:notesSz cx="6797675" cy="9874250"/>
  <p:defaultTextStyle>
    <a:defPPr>
      <a:defRPr lang="ko-KR"/>
    </a:defPPr>
    <a:lvl1pPr marL="0" algn="l" defTabSz="1323698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1pPr>
    <a:lvl2pPr marL="661849" algn="l" defTabSz="1323698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2pPr>
    <a:lvl3pPr marL="1323698" algn="l" defTabSz="1323698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3pPr>
    <a:lvl4pPr marL="1985546" algn="l" defTabSz="1323698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4pPr>
    <a:lvl5pPr marL="2647395" algn="l" defTabSz="1323698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5pPr>
    <a:lvl6pPr marL="3309244" algn="l" defTabSz="1323698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6pPr>
    <a:lvl7pPr marL="3971093" algn="l" defTabSz="1323698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7pPr>
    <a:lvl8pPr marL="4632942" algn="l" defTabSz="1323698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8pPr>
    <a:lvl9pPr marL="5294790" algn="l" defTabSz="1323698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530" userDrawn="1">
          <p15:clr>
            <a:srgbClr val="A4A3A4"/>
          </p15:clr>
        </p15:guide>
        <p15:guide id="2" orient="horz" pos="1838" userDrawn="1">
          <p15:clr>
            <a:srgbClr val="A4A3A4"/>
          </p15:clr>
        </p15:guide>
        <p15:guide id="3" orient="horz" pos="11105" userDrawn="1">
          <p15:clr>
            <a:srgbClr val="A4A3A4"/>
          </p15:clr>
        </p15:guide>
        <p15:guide id="4" orient="horz" pos="11681" userDrawn="1">
          <p15:clr>
            <a:srgbClr val="A4A3A4"/>
          </p15:clr>
        </p15:guide>
        <p15:guide id="5" orient="horz" pos="12888" userDrawn="1">
          <p15:clr>
            <a:srgbClr val="A4A3A4"/>
          </p15:clr>
        </p15:guide>
        <p15:guide id="6" orient="horz" pos="8946" userDrawn="1">
          <p15:clr>
            <a:srgbClr val="A4A3A4"/>
          </p15:clr>
        </p15:guide>
        <p15:guide id="7" pos="269" userDrawn="1">
          <p15:clr>
            <a:srgbClr val="A4A3A4"/>
          </p15:clr>
        </p15:guide>
        <p15:guide id="8" pos="13455" userDrawn="1">
          <p15:clr>
            <a:srgbClr val="A4A3A4"/>
          </p15:clr>
        </p15:guide>
        <p15:guide id="9" pos="3682" userDrawn="1">
          <p15:clr>
            <a:srgbClr val="A4A3A4"/>
          </p15:clr>
        </p15:guide>
        <p15:guide id="10" pos="53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5"/>
    <a:srgbClr val="FFFFCC"/>
    <a:srgbClr val="00FF00"/>
    <a:srgbClr val="FBD15B"/>
    <a:srgbClr val="F96BE5"/>
    <a:srgbClr val="F1BE73"/>
    <a:srgbClr val="81F76D"/>
    <a:srgbClr val="FA5C5C"/>
    <a:srgbClr val="CCE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50" autoAdjust="0"/>
    <p:restoredTop sz="93356" autoAdjust="0"/>
  </p:normalViewPr>
  <p:slideViewPr>
    <p:cSldViewPr showGuides="1">
      <p:cViewPr>
        <p:scale>
          <a:sx n="25" d="100"/>
          <a:sy n="25" d="100"/>
        </p:scale>
        <p:origin x="3732" y="198"/>
      </p:cViewPr>
      <p:guideLst>
        <p:guide orient="horz" pos="8530"/>
        <p:guide orient="horz" pos="1838"/>
        <p:guide orient="horz" pos="11105"/>
        <p:guide orient="horz" pos="11681"/>
        <p:guide orient="horz" pos="12888"/>
        <p:guide orient="horz" pos="8946"/>
        <p:guide pos="269"/>
        <p:guide pos="13455"/>
        <p:guide pos="3682"/>
        <p:guide pos="53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FD569-1210-4849-995F-FF8EF38D20CF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90738" y="741363"/>
            <a:ext cx="26162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803B1-C978-4378-B7DF-B8617AAB290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575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5899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1pPr>
    <a:lvl2pPr marL="327950" algn="l" defTabSz="655899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2pPr>
    <a:lvl3pPr marL="655899" algn="l" defTabSz="655899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3pPr>
    <a:lvl4pPr marL="983849" algn="l" defTabSz="655899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4pPr>
    <a:lvl5pPr marL="1311798" algn="l" defTabSz="655899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5pPr>
    <a:lvl6pPr marL="1639748" algn="l" defTabSz="655899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6pPr>
    <a:lvl7pPr marL="1967697" algn="l" defTabSz="655899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7pPr>
    <a:lvl8pPr marL="2295647" algn="l" defTabSz="655899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8pPr>
    <a:lvl9pPr marL="2623596" algn="l" defTabSz="655899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03773" y="9404943"/>
            <a:ext cx="18176082" cy="648954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07545" y="17155954"/>
            <a:ext cx="14968538" cy="77369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2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0379972" y="5094932"/>
            <a:ext cx="3218684" cy="10849318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16501" y="5094932"/>
            <a:ext cx="9307075" cy="10849318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89158" y="19454630"/>
            <a:ext cx="18176082" cy="6012994"/>
          </a:xfrm>
        </p:spPr>
        <p:txBody>
          <a:bodyPr anchor="t"/>
          <a:lstStyle>
            <a:lvl1pPr algn="l">
              <a:defRPr sz="5345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89158" y="12831929"/>
            <a:ext cx="18176082" cy="6622701"/>
          </a:xfrm>
        </p:spPr>
        <p:txBody>
          <a:bodyPr anchor="b"/>
          <a:lstStyle>
            <a:lvl1pPr marL="0" indent="0">
              <a:buNone/>
              <a:defRPr sz="2640">
                <a:solidFill>
                  <a:schemeClr val="tx1">
                    <a:tint val="75000"/>
                  </a:schemeClr>
                </a:solidFill>
              </a:defRPr>
            </a:lvl1pPr>
            <a:lvl2pPr marL="608886" indent="0">
              <a:buNone/>
              <a:defRPr sz="2376">
                <a:solidFill>
                  <a:schemeClr val="tx1">
                    <a:tint val="75000"/>
                  </a:schemeClr>
                </a:solidFill>
              </a:defRPr>
            </a:lvl2pPr>
            <a:lvl3pPr marL="1217772" indent="0">
              <a:buNone/>
              <a:defRPr sz="2112">
                <a:solidFill>
                  <a:schemeClr val="tx1">
                    <a:tint val="75000"/>
                  </a:schemeClr>
                </a:solidFill>
              </a:defRPr>
            </a:lvl3pPr>
            <a:lvl4pPr marL="1826658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4pPr>
            <a:lvl5pPr marL="2435544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5pPr>
            <a:lvl6pPr marL="3044431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6pPr>
            <a:lvl7pPr marL="3653317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7pPr>
            <a:lvl8pPr marL="4262203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8pPr>
            <a:lvl9pPr marL="4871089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716505" y="29672515"/>
            <a:ext cx="6262876" cy="83915602"/>
          </a:xfrm>
        </p:spPr>
        <p:txBody>
          <a:bodyPr/>
          <a:lstStyle>
            <a:lvl1pPr>
              <a:defRPr sz="3695"/>
            </a:lvl1pPr>
            <a:lvl2pPr>
              <a:defRPr sz="3168"/>
            </a:lvl2pPr>
            <a:lvl3pPr>
              <a:defRPr sz="2640"/>
            </a:lvl3pPr>
            <a:lvl4pPr>
              <a:defRPr sz="2376"/>
            </a:lvl4pPr>
            <a:lvl5pPr>
              <a:defRPr sz="2376"/>
            </a:lvl5pPr>
            <a:lvl6pPr>
              <a:defRPr sz="2376"/>
            </a:lvl6pPr>
            <a:lvl7pPr>
              <a:defRPr sz="2376"/>
            </a:lvl7pPr>
            <a:lvl8pPr>
              <a:defRPr sz="2376"/>
            </a:lvl8pPr>
            <a:lvl9pPr>
              <a:defRPr sz="2376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335774" y="29672515"/>
            <a:ext cx="6262880" cy="83915602"/>
          </a:xfrm>
        </p:spPr>
        <p:txBody>
          <a:bodyPr/>
          <a:lstStyle>
            <a:lvl1pPr>
              <a:defRPr sz="3695"/>
            </a:lvl1pPr>
            <a:lvl2pPr>
              <a:defRPr sz="3168"/>
            </a:lvl2pPr>
            <a:lvl3pPr>
              <a:defRPr sz="2640"/>
            </a:lvl3pPr>
            <a:lvl4pPr>
              <a:defRPr sz="2376"/>
            </a:lvl4pPr>
            <a:lvl5pPr>
              <a:defRPr sz="2376"/>
            </a:lvl5pPr>
            <a:lvl6pPr>
              <a:defRPr sz="2376"/>
            </a:lvl6pPr>
            <a:lvl7pPr>
              <a:defRPr sz="2376"/>
            </a:lvl7pPr>
            <a:lvl8pPr>
              <a:defRPr sz="2376"/>
            </a:lvl8pPr>
            <a:lvl9pPr>
              <a:defRPr sz="2376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9182" y="1212413"/>
            <a:ext cx="19245263" cy="5045869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69183" y="6776887"/>
            <a:ext cx="9448147" cy="2824282"/>
          </a:xfrm>
        </p:spPr>
        <p:txBody>
          <a:bodyPr anchor="b"/>
          <a:lstStyle>
            <a:lvl1pPr marL="0" indent="0">
              <a:buNone/>
              <a:defRPr sz="3168" b="1"/>
            </a:lvl1pPr>
            <a:lvl2pPr marL="608886" indent="0">
              <a:buNone/>
              <a:defRPr sz="2640" b="1"/>
            </a:lvl2pPr>
            <a:lvl3pPr marL="1217772" indent="0">
              <a:buNone/>
              <a:defRPr sz="2376" b="1"/>
            </a:lvl3pPr>
            <a:lvl4pPr marL="1826658" indent="0">
              <a:buNone/>
              <a:defRPr sz="2112" b="1"/>
            </a:lvl4pPr>
            <a:lvl5pPr marL="2435544" indent="0">
              <a:buNone/>
              <a:defRPr sz="2112" b="1"/>
            </a:lvl5pPr>
            <a:lvl6pPr marL="3044431" indent="0">
              <a:buNone/>
              <a:defRPr sz="2112" b="1"/>
            </a:lvl6pPr>
            <a:lvl7pPr marL="3653317" indent="0">
              <a:buNone/>
              <a:defRPr sz="2112" b="1"/>
            </a:lvl7pPr>
            <a:lvl8pPr marL="4262203" indent="0">
              <a:buNone/>
              <a:defRPr sz="2112" b="1"/>
            </a:lvl8pPr>
            <a:lvl9pPr marL="4871089" indent="0">
              <a:buNone/>
              <a:defRPr sz="2112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69183" y="9601168"/>
            <a:ext cx="9448147" cy="17443291"/>
          </a:xfrm>
        </p:spPr>
        <p:txBody>
          <a:bodyPr/>
          <a:lstStyle>
            <a:lvl1pPr>
              <a:defRPr sz="3168"/>
            </a:lvl1pPr>
            <a:lvl2pPr>
              <a:defRPr sz="2640"/>
            </a:lvl2pPr>
            <a:lvl3pPr>
              <a:defRPr sz="2376"/>
            </a:lvl3pPr>
            <a:lvl4pPr>
              <a:defRPr sz="2112"/>
            </a:lvl4pPr>
            <a:lvl5pPr>
              <a:defRPr sz="2112"/>
            </a:lvl5pPr>
            <a:lvl6pPr>
              <a:defRPr sz="2112"/>
            </a:lvl6pPr>
            <a:lvl7pPr>
              <a:defRPr sz="2112"/>
            </a:lvl7pPr>
            <a:lvl8pPr>
              <a:defRPr sz="2112"/>
            </a:lvl8pPr>
            <a:lvl9pPr>
              <a:defRPr sz="2112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862585" y="6776887"/>
            <a:ext cx="9451860" cy="2824282"/>
          </a:xfrm>
        </p:spPr>
        <p:txBody>
          <a:bodyPr anchor="b"/>
          <a:lstStyle>
            <a:lvl1pPr marL="0" indent="0">
              <a:buNone/>
              <a:defRPr sz="3168" b="1"/>
            </a:lvl1pPr>
            <a:lvl2pPr marL="608886" indent="0">
              <a:buNone/>
              <a:defRPr sz="2640" b="1"/>
            </a:lvl2pPr>
            <a:lvl3pPr marL="1217772" indent="0">
              <a:buNone/>
              <a:defRPr sz="2376" b="1"/>
            </a:lvl3pPr>
            <a:lvl4pPr marL="1826658" indent="0">
              <a:buNone/>
              <a:defRPr sz="2112" b="1"/>
            </a:lvl4pPr>
            <a:lvl5pPr marL="2435544" indent="0">
              <a:buNone/>
              <a:defRPr sz="2112" b="1"/>
            </a:lvl5pPr>
            <a:lvl6pPr marL="3044431" indent="0">
              <a:buNone/>
              <a:defRPr sz="2112" b="1"/>
            </a:lvl6pPr>
            <a:lvl7pPr marL="3653317" indent="0">
              <a:buNone/>
              <a:defRPr sz="2112" b="1"/>
            </a:lvl7pPr>
            <a:lvl8pPr marL="4262203" indent="0">
              <a:buNone/>
              <a:defRPr sz="2112" b="1"/>
            </a:lvl8pPr>
            <a:lvl9pPr marL="4871089" indent="0">
              <a:buNone/>
              <a:defRPr sz="2112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862585" y="9601168"/>
            <a:ext cx="9451860" cy="17443291"/>
          </a:xfrm>
        </p:spPr>
        <p:txBody>
          <a:bodyPr/>
          <a:lstStyle>
            <a:lvl1pPr>
              <a:defRPr sz="3168"/>
            </a:lvl1pPr>
            <a:lvl2pPr>
              <a:defRPr sz="2640"/>
            </a:lvl2pPr>
            <a:lvl3pPr>
              <a:defRPr sz="2376"/>
            </a:lvl3pPr>
            <a:lvl4pPr>
              <a:defRPr sz="2112"/>
            </a:lvl4pPr>
            <a:lvl5pPr>
              <a:defRPr sz="2112"/>
            </a:lvl5pPr>
            <a:lvl6pPr>
              <a:defRPr sz="2112"/>
            </a:lvl6pPr>
            <a:lvl7pPr>
              <a:defRPr sz="2112"/>
            </a:lvl7pPr>
            <a:lvl8pPr>
              <a:defRPr sz="2112"/>
            </a:lvl8pPr>
            <a:lvl9pPr>
              <a:defRPr sz="2112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9186" y="1205402"/>
            <a:ext cx="7035064" cy="5129967"/>
          </a:xfrm>
        </p:spPr>
        <p:txBody>
          <a:bodyPr anchor="b"/>
          <a:lstStyle>
            <a:lvl1pPr algn="l">
              <a:defRPr sz="264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60404" y="1205404"/>
            <a:ext cx="11954042" cy="25839056"/>
          </a:xfrm>
        </p:spPr>
        <p:txBody>
          <a:bodyPr/>
          <a:lstStyle>
            <a:lvl1pPr>
              <a:defRPr sz="4289"/>
            </a:lvl1pPr>
            <a:lvl2pPr>
              <a:defRPr sz="3695"/>
            </a:lvl2pPr>
            <a:lvl3pPr>
              <a:defRPr sz="3168"/>
            </a:lvl3pPr>
            <a:lvl4pPr>
              <a:defRPr sz="2640"/>
            </a:lvl4pPr>
            <a:lvl5pPr>
              <a:defRPr sz="2640"/>
            </a:lvl5pPr>
            <a:lvl6pPr>
              <a:defRPr sz="2640"/>
            </a:lvl6pPr>
            <a:lvl7pPr>
              <a:defRPr sz="2640"/>
            </a:lvl7pPr>
            <a:lvl8pPr>
              <a:defRPr sz="2640"/>
            </a:lvl8pPr>
            <a:lvl9pPr>
              <a:defRPr sz="264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69186" y="6335372"/>
            <a:ext cx="7035064" cy="20709089"/>
          </a:xfrm>
        </p:spPr>
        <p:txBody>
          <a:bodyPr/>
          <a:lstStyle>
            <a:lvl1pPr marL="0" indent="0">
              <a:buNone/>
              <a:defRPr sz="1914"/>
            </a:lvl1pPr>
            <a:lvl2pPr marL="608886" indent="0">
              <a:buNone/>
              <a:defRPr sz="1584"/>
            </a:lvl2pPr>
            <a:lvl3pPr marL="1217772" indent="0">
              <a:buNone/>
              <a:defRPr sz="1320"/>
            </a:lvl3pPr>
            <a:lvl4pPr marL="1826658" indent="0">
              <a:buNone/>
              <a:defRPr sz="1254"/>
            </a:lvl4pPr>
            <a:lvl5pPr marL="2435544" indent="0">
              <a:buNone/>
              <a:defRPr sz="1254"/>
            </a:lvl5pPr>
            <a:lvl6pPr marL="3044431" indent="0">
              <a:buNone/>
              <a:defRPr sz="1254"/>
            </a:lvl6pPr>
            <a:lvl7pPr marL="3653317" indent="0">
              <a:buNone/>
              <a:defRPr sz="1254"/>
            </a:lvl7pPr>
            <a:lvl8pPr marL="4262203" indent="0">
              <a:buNone/>
              <a:defRPr sz="1254"/>
            </a:lvl8pPr>
            <a:lvl9pPr marL="4871089" indent="0">
              <a:buNone/>
              <a:defRPr sz="1254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91340" y="21192649"/>
            <a:ext cx="12830175" cy="2501912"/>
          </a:xfrm>
        </p:spPr>
        <p:txBody>
          <a:bodyPr anchor="b"/>
          <a:lstStyle>
            <a:lvl1pPr algn="l">
              <a:defRPr sz="264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191340" y="2705147"/>
            <a:ext cx="12830175" cy="18165128"/>
          </a:xfrm>
        </p:spPr>
        <p:txBody>
          <a:bodyPr/>
          <a:lstStyle>
            <a:lvl1pPr marL="0" indent="0">
              <a:buNone/>
              <a:defRPr sz="4289"/>
            </a:lvl1pPr>
            <a:lvl2pPr marL="608886" indent="0">
              <a:buNone/>
              <a:defRPr sz="3695"/>
            </a:lvl2pPr>
            <a:lvl3pPr marL="1217772" indent="0">
              <a:buNone/>
              <a:defRPr sz="3168"/>
            </a:lvl3pPr>
            <a:lvl4pPr marL="1826658" indent="0">
              <a:buNone/>
              <a:defRPr sz="2640"/>
            </a:lvl4pPr>
            <a:lvl5pPr marL="2435544" indent="0">
              <a:buNone/>
              <a:defRPr sz="2640"/>
            </a:lvl5pPr>
            <a:lvl6pPr marL="3044431" indent="0">
              <a:buNone/>
              <a:defRPr sz="2640"/>
            </a:lvl6pPr>
            <a:lvl7pPr marL="3653317" indent="0">
              <a:buNone/>
              <a:defRPr sz="2640"/>
            </a:lvl7pPr>
            <a:lvl8pPr marL="4262203" indent="0">
              <a:buNone/>
              <a:defRPr sz="2640"/>
            </a:lvl8pPr>
            <a:lvl9pPr marL="4871089" indent="0">
              <a:buNone/>
              <a:defRPr sz="264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191340" y="23694562"/>
            <a:ext cx="12830175" cy="3553130"/>
          </a:xfrm>
        </p:spPr>
        <p:txBody>
          <a:bodyPr/>
          <a:lstStyle>
            <a:lvl1pPr marL="0" indent="0">
              <a:buNone/>
              <a:defRPr sz="1914"/>
            </a:lvl1pPr>
            <a:lvl2pPr marL="608886" indent="0">
              <a:buNone/>
              <a:defRPr sz="1584"/>
            </a:lvl2pPr>
            <a:lvl3pPr marL="1217772" indent="0">
              <a:buNone/>
              <a:defRPr sz="1320"/>
            </a:lvl3pPr>
            <a:lvl4pPr marL="1826658" indent="0">
              <a:buNone/>
              <a:defRPr sz="1254"/>
            </a:lvl4pPr>
            <a:lvl5pPr marL="2435544" indent="0">
              <a:buNone/>
              <a:defRPr sz="1254"/>
            </a:lvl5pPr>
            <a:lvl6pPr marL="3044431" indent="0">
              <a:buNone/>
              <a:defRPr sz="1254"/>
            </a:lvl6pPr>
            <a:lvl7pPr marL="3653317" indent="0">
              <a:buNone/>
              <a:defRPr sz="1254"/>
            </a:lvl7pPr>
            <a:lvl8pPr marL="4262203" indent="0">
              <a:buNone/>
              <a:defRPr sz="1254"/>
            </a:lvl8pPr>
            <a:lvl9pPr marL="4871089" indent="0">
              <a:buNone/>
              <a:defRPr sz="1254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069182" y="1212413"/>
            <a:ext cx="19245263" cy="5045869"/>
          </a:xfrm>
          <a:prstGeom prst="rect">
            <a:avLst/>
          </a:prstGeom>
        </p:spPr>
        <p:txBody>
          <a:bodyPr vert="horz" lIns="184539" tIns="92270" rIns="184539" bIns="9227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69182" y="7064219"/>
            <a:ext cx="19245263" cy="19980242"/>
          </a:xfrm>
          <a:prstGeom prst="rect">
            <a:avLst/>
          </a:prstGeom>
        </p:spPr>
        <p:txBody>
          <a:bodyPr vert="horz" lIns="184539" tIns="92270" rIns="184539" bIns="9227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069184" y="28060641"/>
            <a:ext cx="4989514" cy="1611875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l">
              <a:defRPr sz="15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7306077" y="28060641"/>
            <a:ext cx="6771480" cy="1611875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ctr">
              <a:defRPr sz="15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5324932" y="28060641"/>
            <a:ext cx="4989514" cy="1611875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r">
              <a:defRPr sz="15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7772" rtl="0" eaLnBrk="1" latinLnBrk="1" hangingPunct="1">
        <a:spcBef>
          <a:spcPct val="0"/>
        </a:spcBef>
        <a:buNone/>
        <a:defRPr sz="58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665" indent="-456665" algn="l" defTabSz="1217772" rtl="0" eaLnBrk="1" latinLnBrk="1" hangingPunct="1">
        <a:spcBef>
          <a:spcPct val="20000"/>
        </a:spcBef>
        <a:buFont typeface="Arial" pitchFamily="34" charset="0"/>
        <a:buChar char="•"/>
        <a:defRPr sz="4289" kern="1200">
          <a:solidFill>
            <a:schemeClr val="tx1"/>
          </a:solidFill>
          <a:latin typeface="+mn-lt"/>
          <a:ea typeface="+mn-ea"/>
          <a:cs typeface="+mn-cs"/>
        </a:defRPr>
      </a:lvl1pPr>
      <a:lvl2pPr marL="989440" indent="-380554" algn="l" defTabSz="1217772" rtl="0" eaLnBrk="1" latinLnBrk="1" hangingPunct="1">
        <a:spcBef>
          <a:spcPct val="20000"/>
        </a:spcBef>
        <a:buFont typeface="Arial" pitchFamily="34" charset="0"/>
        <a:buChar char="–"/>
        <a:defRPr sz="3695" kern="1200">
          <a:solidFill>
            <a:schemeClr val="tx1"/>
          </a:solidFill>
          <a:latin typeface="+mn-lt"/>
          <a:ea typeface="+mn-ea"/>
          <a:cs typeface="+mn-cs"/>
        </a:defRPr>
      </a:lvl2pPr>
      <a:lvl3pPr marL="1522215" indent="-304443" algn="l" defTabSz="1217772" rtl="0" eaLnBrk="1" latinLnBrk="1" hangingPunct="1">
        <a:spcBef>
          <a:spcPct val="20000"/>
        </a:spcBef>
        <a:buFont typeface="Arial" pitchFamily="34" charset="0"/>
        <a:buChar char="•"/>
        <a:defRPr sz="3168" kern="1200">
          <a:solidFill>
            <a:schemeClr val="tx1"/>
          </a:solidFill>
          <a:latin typeface="+mn-lt"/>
          <a:ea typeface="+mn-ea"/>
          <a:cs typeface="+mn-cs"/>
        </a:defRPr>
      </a:lvl3pPr>
      <a:lvl4pPr marL="2131102" indent="-304443" algn="l" defTabSz="1217772" rtl="0" eaLnBrk="1" latinLnBrk="1" hangingPunct="1">
        <a:spcBef>
          <a:spcPct val="20000"/>
        </a:spcBef>
        <a:buFont typeface="Arial" pitchFamily="34" charset="0"/>
        <a:buChar char="–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739988" indent="-304443" algn="l" defTabSz="1217772" rtl="0" eaLnBrk="1" latinLnBrk="1" hangingPunct="1">
        <a:spcBef>
          <a:spcPct val="20000"/>
        </a:spcBef>
        <a:buFont typeface="Arial" pitchFamily="34" charset="0"/>
        <a:buChar char="»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48874" indent="-304443" algn="l" defTabSz="1217772" rtl="0" eaLnBrk="1" latinLnBrk="1" hangingPunct="1">
        <a:spcBef>
          <a:spcPct val="20000"/>
        </a:spcBef>
        <a:buFont typeface="Arial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3957759" indent="-304443" algn="l" defTabSz="1217772" rtl="0" eaLnBrk="1" latinLnBrk="1" hangingPunct="1">
        <a:spcBef>
          <a:spcPct val="20000"/>
        </a:spcBef>
        <a:buFont typeface="Arial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566646" indent="-304443" algn="l" defTabSz="1217772" rtl="0" eaLnBrk="1" latinLnBrk="1" hangingPunct="1">
        <a:spcBef>
          <a:spcPct val="20000"/>
        </a:spcBef>
        <a:buFont typeface="Arial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175532" indent="-304443" algn="l" defTabSz="1217772" rtl="0" eaLnBrk="1" latinLnBrk="1" hangingPunct="1">
        <a:spcBef>
          <a:spcPct val="20000"/>
        </a:spcBef>
        <a:buFont typeface="Arial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1pPr>
      <a:lvl2pPr marL="608886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2pPr>
      <a:lvl3pPr marL="1217772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3pPr>
      <a:lvl4pPr marL="1826658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4pPr>
      <a:lvl5pPr marL="2435544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5pPr>
      <a:lvl6pPr marL="3044431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6pPr>
      <a:lvl7pPr marL="3653317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7pPr>
      <a:lvl8pPr marL="4262203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8pPr>
      <a:lvl9pPr marL="4871089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0927524" y="7029219"/>
            <a:ext cx="9820348" cy="3031159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7" tIns="30164" rIns="60327" bIns="30164" rtlCol="0" anchor="ctr"/>
          <a:lstStyle/>
          <a:p>
            <a:pPr algn="ctr"/>
            <a:r>
              <a:rPr lang="en-US" altLang="ko-KR" sz="1704" dirty="0">
                <a:latin typeface="HY견고딕" pitchFamily="18" charset="-127"/>
                <a:ea typeface="HY견고딕" pitchFamily="18" charset="-127"/>
              </a:rPr>
              <a:t>[]</a:t>
            </a:r>
            <a:endParaRPr lang="ko-KR" altLang="en-US" sz="1704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634317" y="7059460"/>
            <a:ext cx="9860794" cy="204396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lIns="60327" tIns="30164" rIns="60327" bIns="30164">
            <a:normAutofit/>
          </a:bodyPr>
          <a:lstStyle/>
          <a:p>
            <a:pPr marL="226226" indent="-226226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2904" dirty="0">
              <a:latin typeface="HY견고딕" pitchFamily="18" charset="-127"/>
              <a:ea typeface="HY견고딕" pitchFamily="18" charset="-127"/>
            </a:endParaRPr>
          </a:p>
          <a:p>
            <a:pPr marL="226226" indent="-226226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2904" dirty="0">
              <a:latin typeface="HY견고딕" pitchFamily="18" charset="-127"/>
              <a:ea typeface="HY견고딕" pitchFamily="18" charset="-127"/>
            </a:endParaRPr>
          </a:p>
          <a:p>
            <a:pPr marL="226226" indent="-226226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2904" dirty="0">
              <a:latin typeface="HY견고딕" pitchFamily="18" charset="-127"/>
              <a:ea typeface="HY견고딕" pitchFamily="18" charset="-127"/>
            </a:endParaRPr>
          </a:p>
          <a:p>
            <a:pPr marL="226226" indent="-226226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2904" dirty="0">
              <a:latin typeface="HY견고딕" pitchFamily="18" charset="-127"/>
              <a:ea typeface="HY견고딕" pitchFamily="18" charset="-127"/>
            </a:endParaRPr>
          </a:p>
          <a:p>
            <a:pPr marL="226226" indent="-226226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ko-KR" altLang="en-US" sz="2904" b="1" dirty="0">
              <a:latin typeface="+mn-ea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11171189" y="6708537"/>
            <a:ext cx="2566682" cy="540997"/>
          </a:xfrm>
          <a:prstGeom prst="rect">
            <a:avLst/>
          </a:prstGeom>
          <a:solidFill>
            <a:schemeClr val="bg1"/>
          </a:solidFill>
        </p:spPr>
        <p:txBody>
          <a:bodyPr lIns="60327" tIns="30164" rIns="60327" bIns="30164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704" dirty="0">
                <a:solidFill>
                  <a:schemeClr val="accent1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Contributions</a:t>
            </a:r>
            <a:endParaRPr lang="ko-KR" altLang="en-US" sz="1704" dirty="0">
              <a:solidFill>
                <a:schemeClr val="accent1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14778" y="7723595"/>
            <a:ext cx="10043538" cy="2362125"/>
          </a:xfrm>
          <a:prstGeom prst="rect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7" tIns="30164" rIns="60327" bIns="30164" rtlCol="0" anchor="ctr"/>
          <a:lstStyle/>
          <a:p>
            <a:pPr algn="ctr"/>
            <a:endParaRPr lang="ko-KR" altLang="en-US" sz="1704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509062" y="7592054"/>
            <a:ext cx="1871988" cy="4652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60327" tIns="30164" rIns="60327" bIns="30164"/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704" dirty="0">
                <a:solidFill>
                  <a:schemeClr val="accent4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Motivation</a:t>
            </a:r>
            <a:endParaRPr lang="ko-KR" altLang="en-US" sz="1704" dirty="0">
              <a:solidFill>
                <a:schemeClr val="accent4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880382" y="4069362"/>
            <a:ext cx="9872467" cy="2609950"/>
          </a:xfrm>
          <a:prstGeom prst="rect">
            <a:avLst/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7" tIns="30164" rIns="60327" bIns="30164" rtlCol="0" anchor="ctr"/>
          <a:lstStyle/>
          <a:p>
            <a:pPr algn="ctr"/>
            <a:endParaRPr lang="ko-KR" altLang="en-US" sz="1704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1181526" y="3895837"/>
            <a:ext cx="3391650" cy="527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60327" tIns="30164" rIns="60327" bIns="30164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704" dirty="0">
                <a:solidFill>
                  <a:schemeClr val="accent3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Development Tools</a:t>
            </a:r>
            <a:endParaRPr lang="ko-KR" altLang="en-US" sz="1704" dirty="0">
              <a:solidFill>
                <a:schemeClr val="accent3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14778" y="4069362"/>
            <a:ext cx="10043538" cy="3218063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7" tIns="30164" rIns="60327" bIns="30164" rtlCol="0" anchor="ctr"/>
          <a:lstStyle/>
          <a:p>
            <a:pPr algn="ctr"/>
            <a:endParaRPr lang="ko-KR" altLang="en-US" sz="1704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내용 개체 틀 2"/>
          <p:cNvSpPr txBox="1">
            <a:spLocks/>
          </p:cNvSpPr>
          <p:nvPr/>
        </p:nvSpPr>
        <p:spPr>
          <a:xfrm>
            <a:off x="11054575" y="4364887"/>
            <a:ext cx="9565407" cy="1061978"/>
          </a:xfrm>
          <a:prstGeom prst="rect">
            <a:avLst/>
          </a:prstGeom>
        </p:spPr>
        <p:txBody>
          <a:bodyPr lIns="60327" tIns="30164" rIns="60327" bIns="30164">
            <a:norm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endParaRPr lang="en-US" altLang="ko-KR" sz="1848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49625" y="1908243"/>
            <a:ext cx="121927" cy="323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0342" tIns="30171" rIns="60342" bIns="30171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704"/>
          </a:p>
        </p:txBody>
      </p:sp>
      <p:pic>
        <p:nvPicPr>
          <p:cNvPr id="41" name="그림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32" y="455150"/>
            <a:ext cx="1864977" cy="1329458"/>
          </a:xfrm>
          <a:prstGeom prst="rect">
            <a:avLst/>
          </a:prstGeom>
        </p:spPr>
      </p:pic>
      <p:sp>
        <p:nvSpPr>
          <p:cNvPr id="7" name="제목 1"/>
          <p:cNvSpPr txBox="1">
            <a:spLocks/>
          </p:cNvSpPr>
          <p:nvPr/>
        </p:nvSpPr>
        <p:spPr>
          <a:xfrm>
            <a:off x="461920" y="10376228"/>
            <a:ext cx="20315072" cy="524810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lIns="60327" tIns="30164" rIns="60327" bIns="30164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704" dirty="0">
                <a:latin typeface="HY견고딕" pitchFamily="18" charset="-127"/>
                <a:ea typeface="HY견고딕" pitchFamily="18" charset="-127"/>
              </a:rPr>
              <a:t>User Centered Software Development Process</a:t>
            </a:r>
            <a:endParaRPr lang="ko-KR" altLang="en-US" sz="1704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42" name="제목 1"/>
          <p:cNvSpPr txBox="1">
            <a:spLocks/>
          </p:cNvSpPr>
          <p:nvPr/>
        </p:nvSpPr>
        <p:spPr>
          <a:xfrm>
            <a:off x="634317" y="3899593"/>
            <a:ext cx="1871988" cy="4652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60327" tIns="30164" rIns="60327" bIns="30164"/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704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Abstract</a:t>
            </a:r>
            <a:endParaRPr lang="ko-KR" altLang="en-US" sz="1704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25" name="제목 1"/>
          <p:cNvSpPr txBox="1">
            <a:spLocks/>
          </p:cNvSpPr>
          <p:nvPr/>
        </p:nvSpPr>
        <p:spPr>
          <a:xfrm>
            <a:off x="1984861" y="519591"/>
            <a:ext cx="18067991" cy="1316887"/>
          </a:xfrm>
          <a:prstGeom prst="rect">
            <a:avLst/>
          </a:prstGeom>
        </p:spPr>
        <p:txBody>
          <a:bodyPr lIns="60327" tIns="30164" rIns="60327" bIns="30164" anchor="ctr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4355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졸업작품 제목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458235" y="11625078"/>
            <a:ext cx="20264787" cy="8178493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7" tIns="30164" rIns="60327" bIns="30164" rtlCol="0" anchor="ctr"/>
          <a:lstStyle/>
          <a:p>
            <a:pPr algn="ctr"/>
            <a:endParaRPr lang="ko-KR" altLang="en-US" sz="1704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제목 1"/>
          <p:cNvSpPr txBox="1">
            <a:spLocks/>
          </p:cNvSpPr>
          <p:nvPr/>
        </p:nvSpPr>
        <p:spPr>
          <a:xfrm>
            <a:off x="10927524" y="11344113"/>
            <a:ext cx="3014085" cy="553133"/>
          </a:xfrm>
          <a:prstGeom prst="rect">
            <a:avLst/>
          </a:prstGeom>
          <a:solidFill>
            <a:schemeClr val="bg1"/>
          </a:solidFill>
        </p:spPr>
        <p:txBody>
          <a:bodyPr lIns="60327" tIns="30164" rIns="60327" bIns="30164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ko-KR" sz="3168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Theory</a:t>
            </a:r>
            <a:endParaRPr lang="ko-KR" altLang="en-US" sz="2112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27" name="제목 1"/>
          <p:cNvSpPr txBox="1">
            <a:spLocks/>
          </p:cNvSpPr>
          <p:nvPr/>
        </p:nvSpPr>
        <p:spPr>
          <a:xfrm>
            <a:off x="874007" y="11280062"/>
            <a:ext cx="3014085" cy="553133"/>
          </a:xfrm>
          <a:prstGeom prst="rect">
            <a:avLst/>
          </a:prstGeom>
          <a:solidFill>
            <a:schemeClr val="bg1"/>
          </a:solidFill>
        </p:spPr>
        <p:txBody>
          <a:bodyPr lIns="60327" tIns="30164" rIns="60327" bIns="30164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ko-KR" sz="3168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Setting</a:t>
            </a:r>
            <a:endParaRPr lang="ko-KR" altLang="en-US" sz="3168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58235" y="20231957"/>
            <a:ext cx="20315615" cy="8515162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7" tIns="30164" rIns="60327" bIns="30164" rtlCol="0" anchor="ctr"/>
          <a:lstStyle/>
          <a:p>
            <a:pPr algn="ctr"/>
            <a:endParaRPr lang="ko-KR" altLang="en-US" sz="1704"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30" name="직선 연결선 29"/>
          <p:cNvCxnSpPr>
            <a:stCxn id="14" idx="0"/>
            <a:endCxn id="14" idx="2"/>
          </p:cNvCxnSpPr>
          <p:nvPr/>
        </p:nvCxnSpPr>
        <p:spPr>
          <a:xfrm>
            <a:off x="10590629" y="11625078"/>
            <a:ext cx="0" cy="817849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2059099"/>
            <a:ext cx="121927" cy="323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0342" tIns="30171" rIns="60342" bIns="30171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704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0" y="2059099"/>
            <a:ext cx="121927" cy="323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0342" tIns="30171" rIns="60342" bIns="30171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704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2059099"/>
            <a:ext cx="121927" cy="323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0342" tIns="30171" rIns="60342" bIns="30171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704"/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0" y="2059099"/>
            <a:ext cx="121927" cy="323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0342" tIns="30171" rIns="60342" bIns="30171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704"/>
          </a:p>
        </p:txBody>
      </p:sp>
      <p:cxnSp>
        <p:nvCxnSpPr>
          <p:cNvPr id="77" name="직선 연결선 76"/>
          <p:cNvCxnSpPr/>
          <p:nvPr/>
        </p:nvCxnSpPr>
        <p:spPr>
          <a:xfrm flipH="1">
            <a:off x="5795268" y="20231957"/>
            <a:ext cx="72008" cy="85151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6" name="제목 1"/>
          <p:cNvSpPr txBox="1">
            <a:spLocks/>
          </p:cNvSpPr>
          <p:nvPr/>
        </p:nvSpPr>
        <p:spPr>
          <a:xfrm>
            <a:off x="6515348" y="19980841"/>
            <a:ext cx="2178425" cy="502229"/>
          </a:xfrm>
          <a:prstGeom prst="rect">
            <a:avLst/>
          </a:prstGeom>
          <a:solidFill>
            <a:schemeClr val="bg1"/>
          </a:solidFill>
        </p:spPr>
        <p:txBody>
          <a:bodyPr lIns="60327" tIns="30164" rIns="60327" bIns="30164" anchor="t">
            <a:normAutofit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2904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 </a:t>
            </a:r>
            <a:r>
              <a:rPr lang="en-US" altLang="ko-KR" sz="2904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Matching</a:t>
            </a:r>
            <a:endParaRPr lang="ko-KR" altLang="en-US" sz="2904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3041401" y="2104158"/>
            <a:ext cx="14907420" cy="1348604"/>
            <a:chOff x="3188878" y="3192375"/>
            <a:chExt cx="14907420" cy="1348604"/>
          </a:xfrm>
        </p:grpSpPr>
        <p:sp>
          <p:nvSpPr>
            <p:cNvPr id="75" name="TextBox 74"/>
            <p:cNvSpPr txBox="1"/>
            <p:nvPr/>
          </p:nvSpPr>
          <p:spPr>
            <a:xfrm>
              <a:off x="4575202" y="3267313"/>
              <a:ext cx="2290430" cy="879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704" dirty="0"/>
                <a:t>담당교수</a:t>
              </a:r>
              <a:endParaRPr lang="en-US" altLang="ko-KR" sz="1704" dirty="0"/>
            </a:p>
            <a:p>
              <a:r>
                <a:rPr lang="en-US" altLang="ko-KR" sz="1704" dirty="0"/>
                <a:t>Xxx </a:t>
              </a:r>
              <a:r>
                <a:rPr lang="ko-KR" altLang="en-US" sz="1704" dirty="0"/>
                <a:t>교수님</a:t>
              </a:r>
              <a:endParaRPr lang="en-US" altLang="ko-KR" sz="1704" dirty="0"/>
            </a:p>
            <a:p>
              <a:r>
                <a:rPr lang="ko-KR" altLang="en-US" sz="1704" dirty="0"/>
                <a:t>교수님 </a:t>
              </a:r>
              <a:r>
                <a:rPr lang="ko-KR" altLang="en-US" sz="1704" dirty="0" err="1"/>
                <a:t>이메일</a:t>
              </a:r>
              <a:endParaRPr lang="ko-KR" altLang="en-US" sz="1704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29688" y="3272373"/>
              <a:ext cx="1461413" cy="879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704" dirty="0"/>
                <a:t>학번</a:t>
              </a:r>
              <a:endParaRPr lang="en-US" altLang="ko-KR" sz="1704" dirty="0"/>
            </a:p>
            <a:p>
              <a:r>
                <a:rPr lang="ko-KR" altLang="en-US" sz="1704" dirty="0"/>
                <a:t>이름</a:t>
              </a:r>
              <a:endParaRPr lang="en-US" altLang="ko-KR" sz="1704" dirty="0"/>
            </a:p>
            <a:p>
              <a:r>
                <a:rPr lang="ko-KR" altLang="en-US" sz="1704" dirty="0" err="1"/>
                <a:t>이메일</a:t>
              </a:r>
              <a:endParaRPr lang="ko-KR" altLang="en-US" sz="1704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2778879" y="3272134"/>
              <a:ext cx="1461413" cy="879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704" dirty="0"/>
                <a:t>학번</a:t>
              </a:r>
              <a:endParaRPr lang="en-US" altLang="ko-KR" sz="1704" dirty="0"/>
            </a:p>
            <a:p>
              <a:r>
                <a:rPr lang="ko-KR" altLang="en-US" sz="1704" dirty="0"/>
                <a:t>이름</a:t>
              </a:r>
              <a:endParaRPr lang="en-US" altLang="ko-KR" sz="1704" dirty="0"/>
            </a:p>
            <a:p>
              <a:r>
                <a:rPr lang="ko-KR" altLang="en-US" sz="1704" dirty="0" err="1"/>
                <a:t>이메일</a:t>
              </a:r>
              <a:endParaRPr lang="en-US" altLang="ko-KR" sz="1704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6634885" y="3272373"/>
              <a:ext cx="1461413" cy="879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704" dirty="0"/>
                <a:t>학번</a:t>
              </a:r>
              <a:endParaRPr lang="en-US" altLang="ko-KR" sz="1704" dirty="0"/>
            </a:p>
            <a:p>
              <a:r>
                <a:rPr lang="ko-KR" altLang="en-US" sz="1704" dirty="0"/>
                <a:t>이름</a:t>
              </a:r>
              <a:endParaRPr lang="en-US" altLang="ko-KR" sz="1704" dirty="0"/>
            </a:p>
            <a:p>
              <a:r>
                <a:rPr lang="ko-KR" altLang="en-US" sz="1704" dirty="0" err="1"/>
                <a:t>이메일</a:t>
              </a:r>
              <a:endParaRPr lang="ko-KR" altLang="en-US" sz="1704" dirty="0"/>
            </a:p>
          </p:txBody>
        </p:sp>
        <p:pic>
          <p:nvPicPr>
            <p:cNvPr id="88" name="Picture 181" descr="no-photo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8878" y="3192375"/>
              <a:ext cx="1098298" cy="1348604"/>
            </a:xfrm>
            <a:prstGeom prst="rect">
              <a:avLst/>
            </a:prstGeom>
          </p:spPr>
        </p:pic>
        <p:pic>
          <p:nvPicPr>
            <p:cNvPr id="92" name="Picture 181" descr="no-photo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63515" y="3192375"/>
              <a:ext cx="1098298" cy="1348604"/>
            </a:xfrm>
            <a:prstGeom prst="rect">
              <a:avLst/>
            </a:prstGeom>
          </p:spPr>
        </p:pic>
        <p:pic>
          <p:nvPicPr>
            <p:cNvPr id="93" name="Picture 181" descr="no-photo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9144" y="3192375"/>
              <a:ext cx="1098298" cy="1348604"/>
            </a:xfrm>
            <a:prstGeom prst="rect">
              <a:avLst/>
            </a:prstGeom>
          </p:spPr>
        </p:pic>
        <p:pic>
          <p:nvPicPr>
            <p:cNvPr id="94" name="Picture 181" descr="no-photo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5517" y="3192375"/>
              <a:ext cx="1098298" cy="1348604"/>
            </a:xfrm>
            <a:prstGeom prst="rect">
              <a:avLst/>
            </a:prstGeom>
          </p:spPr>
        </p:pic>
      </p:grpSp>
      <p:sp>
        <p:nvSpPr>
          <p:cNvPr id="103" name="내용 개체 틀 2"/>
          <p:cNvSpPr txBox="1">
            <a:spLocks/>
          </p:cNvSpPr>
          <p:nvPr/>
        </p:nvSpPr>
        <p:spPr>
          <a:xfrm>
            <a:off x="4691184" y="13318727"/>
            <a:ext cx="12472680" cy="3251838"/>
          </a:xfrm>
          <a:prstGeom prst="rect">
            <a:avLst/>
          </a:prstGeom>
        </p:spPr>
        <p:txBody>
          <a:bodyPr lIns="60327" tIns="30164" rIns="60327" bIns="30164"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ko-KR" altLang="en-US" sz="6335" b="1" dirty="0">
                <a:latin typeface="HY견고딕" pitchFamily="18" charset="-127"/>
                <a:ea typeface="HY견고딕" pitchFamily="18" charset="-127"/>
              </a:rPr>
              <a:t>자유롭게 작성하셔도 됩니다 </a:t>
            </a:r>
            <a:r>
              <a:rPr lang="en-US" altLang="ko-KR" sz="6335" b="1" dirty="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6335" b="1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6335" b="1" dirty="0">
                <a:latin typeface="HY견고딕" pitchFamily="18" charset="-127"/>
                <a:ea typeface="HY견고딕" pitchFamily="18" charset="-127"/>
              </a:rPr>
              <a:t>상자 편집 가능</a:t>
            </a:r>
            <a:r>
              <a:rPr lang="en-US" altLang="ko-KR" sz="6335" b="1" dirty="0">
                <a:latin typeface="HY견고딕" pitchFamily="18" charset="-127"/>
                <a:ea typeface="HY견고딕" pitchFamily="18" charset="-127"/>
              </a:rPr>
              <a:t>)  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6335" b="1" dirty="0">
                <a:latin typeface="HY견고딕" pitchFamily="18" charset="-127"/>
                <a:ea typeface="HY견고딕" pitchFamily="18" charset="-127"/>
              </a:rPr>
              <a:t>* PPT </a:t>
            </a:r>
            <a:r>
              <a:rPr lang="ko-KR" altLang="en-US" sz="6335" b="1" dirty="0">
                <a:latin typeface="HY견고딕" pitchFamily="18" charset="-127"/>
                <a:ea typeface="HY견고딕" pitchFamily="18" charset="-127"/>
              </a:rPr>
              <a:t>전체 사이즈는 편집하지 마세요</a:t>
            </a:r>
            <a:r>
              <a:rPr lang="en-US" altLang="ko-KR" sz="6335" b="1" dirty="0">
                <a:latin typeface="HY견고딕" pitchFamily="18" charset="-127"/>
                <a:ea typeface="HY견고딕" pitchFamily="18" charset="-127"/>
              </a:rPr>
              <a:t>!</a:t>
            </a:r>
          </a:p>
        </p:txBody>
      </p:sp>
      <p:grpSp>
        <p:nvGrpSpPr>
          <p:cNvPr id="45" name="그룹 44"/>
          <p:cNvGrpSpPr/>
          <p:nvPr/>
        </p:nvGrpSpPr>
        <p:grpSpPr>
          <a:xfrm>
            <a:off x="12901612" y="28533491"/>
            <a:ext cx="8516712" cy="2085835"/>
            <a:chOff x="22494028" y="37158795"/>
            <a:chExt cx="9453296" cy="2695989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440B0FC-E6EC-41E4-936D-8A085D8732FE}"/>
                </a:ext>
              </a:extLst>
            </p:cNvPr>
            <p:cNvSpPr txBox="1"/>
            <p:nvPr/>
          </p:nvSpPr>
          <p:spPr>
            <a:xfrm>
              <a:off x="26154295" y="37775652"/>
              <a:ext cx="5793029" cy="1428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홍익대학교</a:t>
              </a:r>
              <a:endParaRPr lang="en-US" altLang="ko-KR" dirty="0">
                <a:latin typeface="나눔스퀘어_ac Bold" panose="020B0600000101010101" pitchFamily="50" charset="-127"/>
                <a:ea typeface="나눔스퀘어_ac Bold" panose="020B0600000101010101" pitchFamily="50" charset="-127"/>
              </a:endParaRPr>
            </a:p>
            <a:p>
              <a:r>
                <a:rPr lang="ko-KR" altLang="en-US" sz="4000" b="1" dirty="0">
                  <a:solidFill>
                    <a:srgbClr val="679BCA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소프트웨어융합학과</a:t>
              </a:r>
            </a:p>
          </p:txBody>
        </p:sp>
        <p:pic>
          <p:nvPicPr>
            <p:cNvPr id="47" name="그림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94028" y="37158795"/>
              <a:ext cx="4401465" cy="2695989"/>
            </a:xfrm>
            <a:prstGeom prst="rect">
              <a:avLst/>
            </a:prstGeom>
          </p:spPr>
        </p:pic>
      </p:grpSp>
      <p:sp>
        <p:nvSpPr>
          <p:cNvPr id="48" name="제목 1"/>
          <p:cNvSpPr txBox="1">
            <a:spLocks/>
          </p:cNvSpPr>
          <p:nvPr/>
        </p:nvSpPr>
        <p:spPr>
          <a:xfrm>
            <a:off x="826716" y="19930109"/>
            <a:ext cx="2178425" cy="660900"/>
          </a:xfrm>
          <a:prstGeom prst="rect">
            <a:avLst/>
          </a:prstGeom>
          <a:solidFill>
            <a:schemeClr val="bg1"/>
          </a:solidFill>
        </p:spPr>
        <p:txBody>
          <a:bodyPr lIns="60327" tIns="30164" rIns="60327" bIns="30164" anchor="t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2904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 </a:t>
            </a:r>
            <a:r>
              <a:rPr lang="en-US" altLang="ko-KR" sz="2904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Process</a:t>
            </a:r>
            <a:endParaRPr lang="ko-KR" altLang="en-US" sz="2904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4959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6516</TotalTime>
  <Words>51</Words>
  <Application>Microsoft Office PowerPoint</Application>
  <PresentationFormat>사용자 지정</PresentationFormat>
  <Paragraphs>31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HY견고딕</vt:lpstr>
      <vt:lpstr>나눔스퀘어_ac Bold</vt:lpstr>
      <vt:lpstr>나눔스퀘어_ac ExtraBold</vt:lpstr>
      <vt:lpstr>맑은 고딕</vt:lpstr>
      <vt:lpstr>Arial</vt:lpstr>
      <vt:lpstr>Office 테마</vt:lpstr>
      <vt:lpstr>PowerPoint 프레젠테이션</vt:lpstr>
    </vt:vector>
  </TitlesOfParts>
  <Company>Black Edition SP3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정진우</dc:creator>
  <cp:lastModifiedBy>i5-7500</cp:lastModifiedBy>
  <cp:revision>584</cp:revision>
  <cp:lastPrinted>2013-11-19T03:48:21Z</cp:lastPrinted>
  <dcterms:created xsi:type="dcterms:W3CDTF">2010-05-10T06:17:23Z</dcterms:created>
  <dcterms:modified xsi:type="dcterms:W3CDTF">2023-10-20T03:54:02Z</dcterms:modified>
</cp:coreProperties>
</file>